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
  </p:notesMasterIdLst>
  <p:handoutMasterIdLst>
    <p:handoutMasterId r:id="rId7"/>
  </p:handoutMasterIdLst>
  <p:sldIdLst>
    <p:sldId id="266" r:id="rId2"/>
    <p:sldId id="263" r:id="rId3"/>
    <p:sldId id="267" r:id="rId4"/>
    <p:sldId id="261" r:id="rId5"/>
  </p:sldIdLst>
  <p:sldSz cx="9144000" cy="6858000" type="screen4x3"/>
  <p:notesSz cx="6858000" cy="9144000"/>
  <p:defaultTextStyle>
    <a:lvl1pPr marL="0" algn="l" rtl="0" latinLnBrk="0">
      <a:defRPr lang="zh-TW" sz="1800" kern="1200">
        <a:solidFill>
          <a:schemeClr val="tx1"/>
        </a:solidFill>
        <a:latin typeface="+mn-lt"/>
        <a:ea typeface="+mn-ea"/>
        <a:cs typeface="+mn-cs"/>
      </a:defRPr>
    </a:lvl1pPr>
    <a:lvl2pPr marL="457200" algn="l" rtl="0" latinLnBrk="0">
      <a:defRPr lang="zh-TW" sz="1800" kern="1200">
        <a:solidFill>
          <a:schemeClr val="tx1"/>
        </a:solidFill>
        <a:latin typeface="+mn-lt"/>
        <a:ea typeface="+mn-ea"/>
        <a:cs typeface="+mn-cs"/>
      </a:defRPr>
    </a:lvl2pPr>
    <a:lvl3pPr marL="914400" algn="l" rtl="0" latinLnBrk="0">
      <a:defRPr lang="zh-TW" sz="1800" kern="1200">
        <a:solidFill>
          <a:schemeClr val="tx1"/>
        </a:solidFill>
        <a:latin typeface="+mn-lt"/>
        <a:ea typeface="+mn-ea"/>
        <a:cs typeface="+mn-cs"/>
      </a:defRPr>
    </a:lvl3pPr>
    <a:lvl4pPr marL="1371600" algn="l" rtl="0" latinLnBrk="0">
      <a:defRPr lang="zh-TW" sz="1800" kern="1200">
        <a:solidFill>
          <a:schemeClr val="tx1"/>
        </a:solidFill>
        <a:latin typeface="+mn-lt"/>
        <a:ea typeface="+mn-ea"/>
        <a:cs typeface="+mn-cs"/>
      </a:defRPr>
    </a:lvl4pPr>
    <a:lvl5pPr marL="1828800" algn="l" rtl="0" latinLnBrk="0">
      <a:defRPr lang="zh-TW" sz="1800" kern="1200">
        <a:solidFill>
          <a:schemeClr val="tx1"/>
        </a:solidFill>
        <a:latin typeface="+mn-lt"/>
        <a:ea typeface="+mn-ea"/>
        <a:cs typeface="+mn-cs"/>
      </a:defRPr>
    </a:lvl5pPr>
    <a:lvl6pPr marL="2286000" algn="l" rtl="0" latinLnBrk="0">
      <a:defRPr lang="zh-TW" sz="1800" kern="1200">
        <a:solidFill>
          <a:schemeClr val="tx1"/>
        </a:solidFill>
        <a:latin typeface="+mn-lt"/>
        <a:ea typeface="+mn-ea"/>
        <a:cs typeface="+mn-cs"/>
      </a:defRPr>
    </a:lvl6pPr>
    <a:lvl7pPr marL="2743200" algn="l" rtl="0" latinLnBrk="0">
      <a:defRPr lang="zh-TW" sz="1800" kern="1200">
        <a:solidFill>
          <a:schemeClr val="tx1"/>
        </a:solidFill>
        <a:latin typeface="+mn-lt"/>
        <a:ea typeface="+mn-ea"/>
        <a:cs typeface="+mn-cs"/>
      </a:defRPr>
    </a:lvl7pPr>
    <a:lvl8pPr marL="3200400" algn="l" rtl="0" latinLnBrk="0">
      <a:defRPr lang="zh-TW" sz="1800" kern="1200">
        <a:solidFill>
          <a:schemeClr val="tx1"/>
        </a:solidFill>
        <a:latin typeface="+mn-lt"/>
        <a:ea typeface="+mn-ea"/>
        <a:cs typeface="+mn-cs"/>
      </a:defRPr>
    </a:lvl8pPr>
    <a:lvl9pPr marL="3657600" algn="l" rtl="0" latinLnBrk="0">
      <a:defRPr lang="zh-TW"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p:cViewPr varScale="1">
        <p:scale>
          <a:sx n="115" d="100"/>
          <a:sy n="115" d="100"/>
        </p:scale>
        <p:origin x="-157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zh-TW" sz="1200"/>
            </a:lvl1pPr>
            <a:extLst/>
          </a:lstStyle>
          <a:p>
            <a:endParaRPr lang="zh-TW"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zh-TW" sz="1200"/>
            </a:lvl1pPr>
            <a:extLst/>
          </a:lstStyle>
          <a:p>
            <a:fld id="{6E7D018D-748F-47BF-843A-40349A141CAC}" type="datetimeFigureOut">
              <a:rPr lang="en-US" altLang="zh-TW" smtClean="0"/>
              <a:pPr/>
              <a:t>2021/7/22</a:t>
            </a:fld>
            <a:endParaRPr lang="zh-TW"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zh-TW" sz="1200"/>
            </a:lvl1pPr>
            <a:extLst/>
          </a:lstStyle>
          <a:p>
            <a:endParaRPr lang="zh-TW"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zh-TW" sz="1200"/>
            </a:lvl1pPr>
            <a:extLst/>
          </a:lstStyle>
          <a:p>
            <a:fld id="{04AC5213-BACC-41AB-9B61-B40CF6C5296E}" type="slidenum">
              <a:rPr lang="zh-TW" smtClean="0"/>
              <a:pPr/>
              <a:t>‹#›</a:t>
            </a:fld>
            <a:endParaRPr lang="zh-TW" dirty="0"/>
          </a:p>
        </p:txBody>
      </p:sp>
    </p:spTree>
    <p:extLst>
      <p:ext uri="{BB962C8B-B14F-4D97-AF65-F5344CB8AC3E}">
        <p14:creationId xmlns:p14="http://schemas.microsoft.com/office/powerpoint/2010/main" val="230538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zh-TW" sz="1200"/>
            </a:lvl1pPr>
            <a:extLst/>
          </a:lstStyle>
          <a:p>
            <a:endParaRPr lang="zh-TW"/>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zh-TW" sz="1200"/>
            </a:lvl1pPr>
            <a:extLst/>
          </a:lstStyle>
          <a:p>
            <a:fld id="{23E9B8FB-2ABD-42C9-A6DA-A6789EAF441D}" type="datetimeFigureOut">
              <a:pPr/>
              <a:t>2021/7/22</a:t>
            </a:fld>
            <a:endParaRPr lang="zh-TW"/>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zh-TW"/>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zh-TW" sz="1200"/>
            </a:lvl1pPr>
            <a:extLst/>
          </a:lstStyle>
          <a:p>
            <a:endParaRPr lang="zh-TW"/>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zh-TW" sz="1200"/>
            </a:lvl1pPr>
            <a:extLst/>
          </a:lstStyle>
          <a:p>
            <a:fld id="{BE2A7042-DEED-4AA1-9E89-4A16B2572577}" type="slidenum">
              <a:pPr/>
              <a:t>‹#›</a:t>
            </a:fld>
            <a:endParaRPr lang="zh-TW"/>
          </a:p>
        </p:txBody>
      </p:sp>
    </p:spTree>
    <p:extLst>
      <p:ext uri="{BB962C8B-B14F-4D97-AF65-F5344CB8AC3E}">
        <p14:creationId xmlns:p14="http://schemas.microsoft.com/office/powerpoint/2010/main" val="496970677"/>
      </p:ext>
    </p:extLst>
  </p:cSld>
  <p:clrMap bg1="lt1" tx1="dk1" bg2="lt2" tx2="dk2" accent1="accent1" accent2="accent2" accent3="accent3" accent4="accent4" accent5="accent5" accent6="accent6" hlink="hlink" folHlink="folHlink"/>
  <p:notesStyle>
    <a:lvl1pPr marL="0" algn="l" rtl="0" latinLnBrk="0">
      <a:defRPr lang="zh-TW" sz="1200" kern="1200">
        <a:solidFill>
          <a:schemeClr val="tx1"/>
        </a:solidFill>
        <a:latin typeface="+mn-lt"/>
        <a:ea typeface="+mn-ea"/>
        <a:cs typeface="+mn-cs"/>
      </a:defRPr>
    </a:lvl1pPr>
    <a:lvl2pPr marL="457200" algn="l" rtl="0" latinLnBrk="0">
      <a:defRPr lang="zh-TW" sz="1200" kern="1200">
        <a:solidFill>
          <a:schemeClr val="tx1"/>
        </a:solidFill>
        <a:latin typeface="+mn-lt"/>
        <a:ea typeface="+mn-ea"/>
        <a:cs typeface="+mn-cs"/>
      </a:defRPr>
    </a:lvl2pPr>
    <a:lvl3pPr marL="914400" algn="l" rtl="0" latinLnBrk="0">
      <a:defRPr lang="zh-TW" sz="1200" kern="1200">
        <a:solidFill>
          <a:schemeClr val="tx1"/>
        </a:solidFill>
        <a:latin typeface="+mn-lt"/>
        <a:ea typeface="+mn-ea"/>
        <a:cs typeface="+mn-cs"/>
      </a:defRPr>
    </a:lvl3pPr>
    <a:lvl4pPr marL="1371600" algn="l" rtl="0" latinLnBrk="0">
      <a:defRPr lang="zh-TW" sz="1200" kern="1200">
        <a:solidFill>
          <a:schemeClr val="tx1"/>
        </a:solidFill>
        <a:latin typeface="+mn-lt"/>
        <a:ea typeface="+mn-ea"/>
        <a:cs typeface="+mn-cs"/>
      </a:defRPr>
    </a:lvl4pPr>
    <a:lvl5pPr marL="1828800" algn="l" rtl="0" latinLnBrk="0">
      <a:defRPr lang="zh-TW" sz="1200" kern="1200">
        <a:solidFill>
          <a:schemeClr val="tx1"/>
        </a:solidFill>
        <a:latin typeface="+mn-lt"/>
        <a:ea typeface="+mn-ea"/>
        <a:cs typeface="+mn-cs"/>
      </a:defRPr>
    </a:lvl5pPr>
    <a:lvl6pPr marL="2286000" algn="l" rtl="0" latinLnBrk="0">
      <a:defRPr lang="zh-TW" sz="1200" kern="1200">
        <a:solidFill>
          <a:schemeClr val="tx1"/>
        </a:solidFill>
        <a:latin typeface="+mn-lt"/>
        <a:ea typeface="+mn-ea"/>
        <a:cs typeface="+mn-cs"/>
      </a:defRPr>
    </a:lvl6pPr>
    <a:lvl7pPr marL="2743200" algn="l" rtl="0" latinLnBrk="0">
      <a:defRPr lang="zh-TW" sz="1200" kern="1200">
        <a:solidFill>
          <a:schemeClr val="tx1"/>
        </a:solidFill>
        <a:latin typeface="+mn-lt"/>
        <a:ea typeface="+mn-ea"/>
        <a:cs typeface="+mn-cs"/>
      </a:defRPr>
    </a:lvl7pPr>
    <a:lvl8pPr marL="3200400" algn="l" rtl="0" latinLnBrk="0">
      <a:defRPr lang="zh-TW" sz="1200" kern="1200">
        <a:solidFill>
          <a:schemeClr val="tx1"/>
        </a:solidFill>
        <a:latin typeface="+mn-lt"/>
        <a:ea typeface="+mn-ea"/>
        <a:cs typeface="+mn-cs"/>
      </a:defRPr>
    </a:lvl8pPr>
    <a:lvl9pPr marL="3657600" algn="l" rtl="0" latinLnBrk="0">
      <a:defRPr lang="zh-TW"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BE2A7042-DEED-4AA1-9E89-4A16B2572577}" type="slidenum">
              <a:rPr lang="zh-TW" smtClean="0"/>
              <a:pPr/>
              <a:t>1</a:t>
            </a:fld>
            <a:endParaRPr lang="zh-TW"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zh-TW" dirty="0"/>
          </a:p>
        </p:txBody>
      </p:sp>
      <p:sp>
        <p:nvSpPr>
          <p:cNvPr id="4" name="Rectangle 4"/>
          <p:cNvSpPr>
            <a:spLocks noGrp="1"/>
          </p:cNvSpPr>
          <p:nvPr>
            <p:ph type="sldNum" sz="quarter" idx="10"/>
          </p:nvPr>
        </p:nvSpPr>
        <p:spPr/>
        <p:txBody>
          <a:bodyPr/>
          <a:lstStyle>
            <a:extLst/>
          </a:lstStyle>
          <a:p>
            <a:fld id="{BE2A7042-DEED-4AA1-9E89-4A16B2572577}" type="slidenum">
              <a:rPr lang="zh-TW" smtClean="0"/>
              <a:pPr/>
              <a:t>2</a:t>
            </a:fld>
            <a:endParaRPr 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zh-TW" dirty="0"/>
          </a:p>
        </p:txBody>
      </p:sp>
      <p:sp>
        <p:nvSpPr>
          <p:cNvPr id="4" name="Rectangle 4"/>
          <p:cNvSpPr>
            <a:spLocks noGrp="1"/>
          </p:cNvSpPr>
          <p:nvPr>
            <p:ph type="sldNum" sz="quarter" idx="10"/>
          </p:nvPr>
        </p:nvSpPr>
        <p:spPr/>
        <p:txBody>
          <a:bodyPr/>
          <a:lstStyle>
            <a:extLst/>
          </a:lstStyle>
          <a:p>
            <a:fld id="{BE2A7042-DEED-4AA1-9E89-4A16B2572577}" type="slidenum">
              <a:rPr lang="en-US" altLang="zh-TW" smtClean="0"/>
              <a:pPr/>
              <a:t>4</a:t>
            </a:fld>
            <a:endParaRPr lang="zh-TW"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相簿封面">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zh-TW"/>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zh-TW"/>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eaLnBrk="1" latinLnBrk="0" hangingPunct="1">
              <a:buFontTx/>
              <a:buNone/>
              <a:defRPr kumimoji="0" lang="zh-TW" sz="4800" baseline="0">
                <a:solidFill>
                  <a:schemeClr val="bg1"/>
                </a:solidFill>
              </a:defRPr>
            </a:lvl1pPr>
            <a:extLst/>
          </a:lstStyle>
          <a:p>
            <a:pPr lvl="0"/>
            <a:r>
              <a:rPr kumimoji="0" lang="zh-TW"/>
              <a:t>按一下以新增相簿標題</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1" name="Rectangle 10"/>
          <p:cNvSpPr>
            <a:spLocks noGrp="1"/>
          </p:cNvSpPr>
          <p:nvPr>
            <p:ph type="dt" sz="half" idx="12"/>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13" name="Rectangle 12"/>
          <p:cNvSpPr>
            <a:spLocks noGrp="1"/>
          </p:cNvSpPr>
          <p:nvPr>
            <p:ph type="sldNum" sz="quarter" idx="13"/>
          </p:nvPr>
        </p:nvSpPr>
        <p:spPr/>
        <p:txBody>
          <a:bodyPr/>
          <a:lstStyle>
            <a:extLst/>
          </a:lstStyle>
          <a:p>
            <a:fld id="{8A4431D5-1B33-458B-8AFD-CECCB0FA18CB}" type="slidenum">
              <a:rPr kumimoji="0" lang="zh-TW">
                <a:solidFill>
                  <a:schemeClr val="bg1"/>
                </a:solidFill>
              </a:rPr>
              <a:pPr/>
              <a:t>‹#›</a:t>
            </a:fld>
            <a:endParaRPr kumimoji="0" lang="zh-TW"/>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kumimoji="0" lang="zh-TW"/>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eaLnBrk="1" latinLnBrk="0" hangingPunct="1">
              <a:buNone/>
              <a:defRPr kumimoji="0" lang="zh-TW" sz="2000">
                <a:solidFill>
                  <a:srgbClr val="FFFFFF"/>
                </a:solidFill>
              </a:defRPr>
            </a:lvl1pPr>
          </a:lstStyle>
          <a:p>
            <a:pPr lvl="0"/>
            <a:r>
              <a:rPr kumimoji="0" lang="zh-TW"/>
              <a:t>按一下以新增日期或詳細資料</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張橫式 (含標題)">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eaLnBrk="1" latinLnBrk="0" hangingPunct="1">
              <a:buFontTx/>
              <a:buNone/>
              <a:defRPr kumimoji="0" lang="zh-TW" sz="2000"/>
            </a:lvl1pPr>
            <a:extLst/>
          </a:lstStyle>
          <a:p>
            <a:pPr lvl="0"/>
            <a:r>
              <a:rPr kumimoji="0" lang="zh-TW"/>
              <a:t>按一下以新增標題</a:t>
            </a:r>
          </a:p>
        </p:txBody>
      </p:sp>
      <p:sp>
        <p:nvSpPr>
          <p:cNvPr id="6" name="Rectangle 5"/>
          <p:cNvSpPr>
            <a:spLocks noGrp="1"/>
          </p:cNvSpPr>
          <p:nvPr>
            <p:ph type="dt" sz="half" idx="15"/>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7" name="Rectangle 6"/>
          <p:cNvSpPr>
            <a:spLocks noGrp="1"/>
          </p:cNvSpPr>
          <p:nvPr>
            <p:ph type="sldNum" sz="quarter" idx="16"/>
          </p:nvPr>
        </p:nvSpPr>
        <p:spPr/>
        <p:txBody>
          <a:bodyPr/>
          <a:lstStyle>
            <a:extLst/>
          </a:lstStyle>
          <a:p>
            <a:fld id="{8A4431D5-1B33-458B-8AFD-CECCB0FA18CB}" type="slidenum">
              <a:rPr kumimoji="0" lang="zh-TW">
                <a:solidFill>
                  <a:srgbClr val="FFFFFF"/>
                </a:solidFill>
              </a:rPr>
              <a:pPr/>
              <a:t>‹#›</a:t>
            </a:fld>
            <a:endParaRPr kumimoji="0" lang="zh-TW"/>
          </a:p>
        </p:txBody>
      </p:sp>
      <p:sp>
        <p:nvSpPr>
          <p:cNvPr id="8" name="Rectangle 7"/>
          <p:cNvSpPr>
            <a:spLocks noGrp="1"/>
          </p:cNvSpPr>
          <p:nvPr>
            <p:ph type="ftr" sz="quarter" idx="17"/>
          </p:nvPr>
        </p:nvSpPr>
        <p:spPr/>
        <p:txBody>
          <a:bodyPr/>
          <a:lstStyle>
            <a:extLst/>
          </a:lstStyle>
          <a:p>
            <a:endParaRPr kumimoji="0" lang="zh-TW"/>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張混合式">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5" name="Rectangle 4"/>
          <p:cNvSpPr>
            <a:spLocks noGrp="1"/>
          </p:cNvSpPr>
          <p:nvPr>
            <p:ph type="dt" sz="half" idx="14"/>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7" name="Rectangle 6"/>
          <p:cNvSpPr>
            <a:spLocks noGrp="1"/>
          </p:cNvSpPr>
          <p:nvPr>
            <p:ph type="sldNum" sz="quarter" idx="15"/>
          </p:nvPr>
        </p:nvSpPr>
        <p:spPr/>
        <p:txBody>
          <a:bodyPr/>
          <a:lstStyle>
            <a:extLst/>
          </a:lstStyle>
          <a:p>
            <a:fld id="{8A4431D5-1B33-458B-8AFD-CECCB0FA18CB}" type="slidenum">
              <a:rPr kumimoji="0" lang="zh-TW">
                <a:solidFill>
                  <a:srgbClr val="FFFFFF"/>
                </a:solidFill>
              </a:rPr>
              <a:pPr/>
              <a:t>‹#›</a:t>
            </a:fld>
            <a:endParaRPr kumimoji="0" lang="zh-TW"/>
          </a:p>
        </p:txBody>
      </p:sp>
      <p:sp>
        <p:nvSpPr>
          <p:cNvPr id="8" name="Rectangle 7"/>
          <p:cNvSpPr>
            <a:spLocks noGrp="1"/>
          </p:cNvSpPr>
          <p:nvPr>
            <p:ph type="ftr" sz="quarter" idx="16"/>
          </p:nvPr>
        </p:nvSpPr>
        <p:spPr/>
        <p:txBody>
          <a:bodyPr/>
          <a:lstStyle>
            <a:extLst/>
          </a:lstStyle>
          <a:p>
            <a:endParaRPr kumimoji="0" lang="zh-TW"/>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張直式 (含標題)">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eaLnBrk="1" latinLnBrk="0" hangingPunct="1">
              <a:buFontTx/>
              <a:buNone/>
              <a:defRPr kumimoji="0" lang="zh-TW" sz="1600" baseline="0"/>
            </a:lvl1pPr>
            <a:extLst/>
          </a:lstStyle>
          <a:p>
            <a:pPr lvl="0"/>
            <a:r>
              <a:rPr kumimoji="0" lang="zh-TW"/>
              <a:t>按一下以新增標題</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eaLnBrk="1" latinLnBrk="0" hangingPunct="1">
              <a:buFontTx/>
              <a:buNone/>
              <a:defRPr kumimoji="0" lang="zh-TW" sz="1600" baseline="0"/>
            </a:lvl1pPr>
            <a:extLst/>
          </a:lstStyle>
          <a:p>
            <a:pPr lvl="0"/>
            <a:r>
              <a:rPr kumimoji="0" lang="zh-TW"/>
              <a:t>按一下以新增標題</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eaLnBrk="1" latinLnBrk="0" hangingPunct="1">
              <a:buFontTx/>
              <a:buNone/>
              <a:defRPr kumimoji="0" lang="zh-TW" sz="1600" baseline="0"/>
            </a:lvl1pPr>
            <a:extLst/>
          </a:lstStyle>
          <a:p>
            <a:pPr lvl="0"/>
            <a:r>
              <a:rPr kumimoji="0" lang="zh-TW"/>
              <a:t>按一下以新增標題</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eaLnBrk="1" latinLnBrk="0" hangingPunct="1">
              <a:buFontTx/>
              <a:buNone/>
              <a:defRPr kumimoji="0" lang="zh-TW" sz="1600" baseline="0"/>
            </a:lvl1pPr>
            <a:extLst/>
          </a:lstStyle>
          <a:p>
            <a:pPr lvl="0"/>
            <a:r>
              <a:rPr kumimoji="0" lang="zh-TW"/>
              <a:t>按一下以新增標題</a:t>
            </a:r>
          </a:p>
        </p:txBody>
      </p:sp>
      <p:sp>
        <p:nvSpPr>
          <p:cNvPr id="10" name="Rectangle 9"/>
          <p:cNvSpPr>
            <a:spLocks noGrp="1"/>
          </p:cNvSpPr>
          <p:nvPr>
            <p:ph type="dt" sz="half" idx="31"/>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11" name="Rectangle 10"/>
          <p:cNvSpPr>
            <a:spLocks noGrp="1"/>
          </p:cNvSpPr>
          <p:nvPr>
            <p:ph type="sldNum" sz="quarter" idx="32"/>
          </p:nvPr>
        </p:nvSpPr>
        <p:spPr/>
        <p:txBody>
          <a:bodyPr/>
          <a:lstStyle>
            <a:extLst/>
          </a:lstStyle>
          <a:p>
            <a:fld id="{8A4431D5-1B33-458B-8AFD-CECCB0FA18CB}" type="slidenum">
              <a:rPr kumimoji="0" lang="zh-TW">
                <a:solidFill>
                  <a:srgbClr val="FFFFFF"/>
                </a:solidFill>
              </a:rPr>
              <a:pPr/>
              <a:t>‹#›</a:t>
            </a:fld>
            <a:endParaRPr kumimoji="0" lang="zh-TW"/>
          </a:p>
        </p:txBody>
      </p:sp>
      <p:sp>
        <p:nvSpPr>
          <p:cNvPr id="12" name="Rectangle 11"/>
          <p:cNvSpPr>
            <a:spLocks noGrp="1"/>
          </p:cNvSpPr>
          <p:nvPr>
            <p:ph type="ftr" sz="quarter" idx="33"/>
          </p:nvPr>
        </p:nvSpPr>
        <p:spPr/>
        <p:txBody>
          <a:bodyPr/>
          <a:lstStyle>
            <a:extLst/>
          </a:lstStyle>
          <a:p>
            <a:endParaRPr kumimoji="0" lang="zh-TW"/>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張橫式 (含標題)">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eaLnBrk="1" latinLnBrk="0" hangingPunct="1">
              <a:buFontTx/>
              <a:buNone/>
              <a:defRPr kumimoji="0" lang="zh-TW" sz="1600" baseline="0"/>
            </a:lvl1pPr>
            <a:extLst/>
          </a:lstStyle>
          <a:p>
            <a:pPr lvl="0"/>
            <a:r>
              <a:rPr kumimoji="0" lang="zh-TW"/>
              <a:t>按一下以新增標題</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eaLnBrk="1" latinLnBrk="0" hangingPunct="1">
              <a:buFontTx/>
              <a:buNone/>
              <a:defRPr kumimoji="0" lang="zh-TW" sz="1600" baseline="0"/>
            </a:lvl1pPr>
            <a:extLst/>
          </a:lstStyle>
          <a:p>
            <a:pPr lvl="0"/>
            <a:r>
              <a:rPr kumimoji="0" lang="zh-TW"/>
              <a:t>按一下以新增標題</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eaLnBrk="1" latinLnBrk="0" hangingPunct="1">
              <a:buFontTx/>
              <a:buNone/>
              <a:defRPr kumimoji="0" lang="zh-TW" sz="1600" baseline="0"/>
            </a:lvl1pPr>
            <a:extLst/>
          </a:lstStyle>
          <a:p>
            <a:pPr lvl="0"/>
            <a:r>
              <a:rPr kumimoji="0" lang="zh-TW"/>
              <a:t>按一下以新增標題</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eaLnBrk="1" latinLnBrk="0" hangingPunct="1">
              <a:buFontTx/>
              <a:buNone/>
              <a:defRPr kumimoji="0" lang="zh-TW" sz="1600" baseline="0"/>
            </a:lvl1pPr>
            <a:extLst/>
          </a:lstStyle>
          <a:p>
            <a:pPr lvl="0"/>
            <a:r>
              <a:rPr kumimoji="0" lang="zh-TW"/>
              <a:t>按一下以新增標題</a:t>
            </a:r>
          </a:p>
        </p:txBody>
      </p:sp>
      <p:sp>
        <p:nvSpPr>
          <p:cNvPr id="10" name="Rectangle 9"/>
          <p:cNvSpPr>
            <a:spLocks noGrp="1"/>
          </p:cNvSpPr>
          <p:nvPr>
            <p:ph type="dt" sz="half" idx="25"/>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11" name="Rectangle 10"/>
          <p:cNvSpPr>
            <a:spLocks noGrp="1"/>
          </p:cNvSpPr>
          <p:nvPr>
            <p:ph type="sldNum" sz="quarter" idx="26"/>
          </p:nvPr>
        </p:nvSpPr>
        <p:spPr/>
        <p:txBody>
          <a:bodyPr/>
          <a:lstStyle>
            <a:extLst/>
          </a:lstStyle>
          <a:p>
            <a:fld id="{8A4431D5-1B33-458B-8AFD-CECCB0FA18CB}" type="slidenum">
              <a:rPr kumimoji="0" lang="zh-TW">
                <a:solidFill>
                  <a:srgbClr val="FFFFFF"/>
                </a:solidFill>
              </a:rPr>
              <a:pPr/>
              <a:t>‹#›</a:t>
            </a:fld>
            <a:endParaRPr kumimoji="0" lang="zh-TW"/>
          </a:p>
        </p:txBody>
      </p:sp>
      <p:sp>
        <p:nvSpPr>
          <p:cNvPr id="12" name="Rectangle 11"/>
          <p:cNvSpPr>
            <a:spLocks noGrp="1"/>
          </p:cNvSpPr>
          <p:nvPr>
            <p:ph type="ftr" sz="quarter" idx="27"/>
          </p:nvPr>
        </p:nvSpPr>
        <p:spPr/>
        <p:txBody>
          <a:bodyPr/>
          <a:lstStyle>
            <a:extLst/>
          </a:lstStyle>
          <a:p>
            <a:endParaRPr kumimoji="0" lang="zh-TW"/>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張直式 (含大標題)">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eaLnBrk="1" latinLnBrk="0" hangingPunct="1">
              <a:buFontTx/>
              <a:buNone/>
              <a:defRPr kumimoji="0" lang="zh-TW" sz="2800" baseline="0"/>
            </a:lvl1pPr>
            <a:extLst/>
          </a:lstStyle>
          <a:p>
            <a:pPr lvl="0"/>
            <a:r>
              <a:rPr kumimoji="0" lang="zh-TW"/>
              <a:t>按一下以新增標題</a:t>
            </a:r>
          </a:p>
        </p:txBody>
      </p:sp>
      <p:sp>
        <p:nvSpPr>
          <p:cNvPr id="7" name="Rectangle 6"/>
          <p:cNvSpPr>
            <a:spLocks noGrp="1"/>
          </p:cNvSpPr>
          <p:nvPr>
            <p:ph type="dt" sz="half" idx="33"/>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8" name="Rectangle 7"/>
          <p:cNvSpPr>
            <a:spLocks noGrp="1"/>
          </p:cNvSpPr>
          <p:nvPr>
            <p:ph type="sldNum" sz="quarter" idx="34"/>
          </p:nvPr>
        </p:nvSpPr>
        <p:spPr/>
        <p:txBody>
          <a:bodyPr/>
          <a:lstStyle>
            <a:extLst/>
          </a:lstStyle>
          <a:p>
            <a:fld id="{8A4431D5-1B33-458B-8AFD-CECCB0FA18CB}" type="slidenum">
              <a:rPr kumimoji="0" lang="zh-TW">
                <a:solidFill>
                  <a:srgbClr val="FFFFFF"/>
                </a:solidFill>
              </a:rPr>
              <a:pPr/>
              <a:t>‹#›</a:t>
            </a:fld>
            <a:endParaRPr kumimoji="0" lang="zh-TW"/>
          </a:p>
        </p:txBody>
      </p:sp>
      <p:sp>
        <p:nvSpPr>
          <p:cNvPr id="9" name="Rectangle 8"/>
          <p:cNvSpPr>
            <a:spLocks noGrp="1"/>
          </p:cNvSpPr>
          <p:nvPr>
            <p:ph type="ftr" sz="quarter" idx="35"/>
          </p:nvPr>
        </p:nvSpPr>
        <p:spPr/>
        <p:txBody>
          <a:bodyPr/>
          <a:lstStyle>
            <a:extLst/>
          </a:lstStyle>
          <a:p>
            <a:endParaRPr kumimoji="0" lang="zh-TW"/>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張: 1 張直式，3 張橫式">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6" name="Rectangle 5"/>
          <p:cNvSpPr>
            <a:spLocks noGrp="1"/>
          </p:cNvSpPr>
          <p:nvPr>
            <p:ph type="dt" sz="half" idx="24"/>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7" name="Rectangle 6"/>
          <p:cNvSpPr>
            <a:spLocks noGrp="1"/>
          </p:cNvSpPr>
          <p:nvPr>
            <p:ph type="sldNum" sz="quarter" idx="25"/>
          </p:nvPr>
        </p:nvSpPr>
        <p:spPr/>
        <p:txBody>
          <a:bodyPr/>
          <a:lstStyle>
            <a:extLst/>
          </a:lstStyle>
          <a:p>
            <a:fld id="{8A4431D5-1B33-458B-8AFD-CECCB0FA18CB}" type="slidenum">
              <a:rPr kumimoji="0" lang="zh-TW">
                <a:solidFill>
                  <a:srgbClr val="FFFFFF"/>
                </a:solidFill>
              </a:rPr>
              <a:pPr/>
              <a:t>‹#›</a:t>
            </a:fld>
            <a:endParaRPr kumimoji="0" lang="zh-TW"/>
          </a:p>
        </p:txBody>
      </p:sp>
      <p:sp>
        <p:nvSpPr>
          <p:cNvPr id="8" name="Rectangle 7"/>
          <p:cNvSpPr>
            <a:spLocks noGrp="1"/>
          </p:cNvSpPr>
          <p:nvPr>
            <p:ph type="ftr" sz="quarter" idx="26"/>
          </p:nvPr>
        </p:nvSpPr>
        <p:spPr/>
        <p:txBody>
          <a:bodyPr/>
          <a:lstStyle>
            <a:extLst/>
          </a:lstStyle>
          <a:p>
            <a:endParaRPr kumimoji="0" lang="zh-TW"/>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張: 3 張橫式，2 張直式">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7" name="Rectangle 6"/>
          <p:cNvSpPr>
            <a:spLocks noGrp="1"/>
          </p:cNvSpPr>
          <p:nvPr>
            <p:ph type="dt" sz="half" idx="29"/>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8" name="Rectangle 7"/>
          <p:cNvSpPr>
            <a:spLocks noGrp="1"/>
          </p:cNvSpPr>
          <p:nvPr>
            <p:ph type="sldNum" sz="quarter" idx="30"/>
          </p:nvPr>
        </p:nvSpPr>
        <p:spPr/>
        <p:txBody>
          <a:bodyPr/>
          <a:lstStyle>
            <a:extLst/>
          </a:lstStyle>
          <a:p>
            <a:fld id="{8A4431D5-1B33-458B-8AFD-CECCB0FA18CB}" type="slidenum">
              <a:rPr kumimoji="0" lang="zh-TW">
                <a:solidFill>
                  <a:srgbClr val="FFFFFF"/>
                </a:solidFill>
              </a:rPr>
              <a:pPr/>
              <a:t>‹#›</a:t>
            </a:fld>
            <a:endParaRPr kumimoji="0" lang="zh-TW"/>
          </a:p>
        </p:txBody>
      </p:sp>
      <p:sp>
        <p:nvSpPr>
          <p:cNvPr id="9" name="Rectangle 8"/>
          <p:cNvSpPr>
            <a:spLocks noGrp="1"/>
          </p:cNvSpPr>
          <p:nvPr>
            <p:ph type="ftr" sz="quarter" idx="31"/>
          </p:nvPr>
        </p:nvSpPr>
        <p:spPr/>
        <p:txBody>
          <a:bodyPr/>
          <a:lstStyle>
            <a:extLst/>
          </a:lstStyle>
          <a:p>
            <a:endParaRPr kumimoji="0" lang="zh-TW"/>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張: 2 張橫式，3 張直式">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8" name="Rectangle 7"/>
          <p:cNvSpPr>
            <a:spLocks noGrp="1"/>
          </p:cNvSpPr>
          <p:nvPr>
            <p:ph type="dt" sz="half" idx="31"/>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10" name="Rectangle 9"/>
          <p:cNvSpPr>
            <a:spLocks noGrp="1"/>
          </p:cNvSpPr>
          <p:nvPr>
            <p:ph type="sldNum" sz="quarter" idx="32"/>
          </p:nvPr>
        </p:nvSpPr>
        <p:spPr/>
        <p:txBody>
          <a:bodyPr/>
          <a:lstStyle>
            <a:extLst/>
          </a:lstStyle>
          <a:p>
            <a:fld id="{8A4431D5-1B33-458B-8AFD-CECCB0FA18CB}" type="slidenum">
              <a:rPr kumimoji="0" lang="zh-TW">
                <a:solidFill>
                  <a:srgbClr val="FFFFFF"/>
                </a:solidFill>
              </a:rPr>
              <a:pPr/>
              <a:t>‹#›</a:t>
            </a:fld>
            <a:endParaRPr kumimoji="0" lang="zh-TW"/>
          </a:p>
        </p:txBody>
      </p:sp>
      <p:sp>
        <p:nvSpPr>
          <p:cNvPr id="11" name="Rectangle 10"/>
          <p:cNvSpPr>
            <a:spLocks noGrp="1"/>
          </p:cNvSpPr>
          <p:nvPr>
            <p:ph type="ftr" sz="quarter" idx="33"/>
          </p:nvPr>
        </p:nvSpPr>
        <p:spPr/>
        <p:txBody>
          <a:bodyPr/>
          <a:lstStyle>
            <a:extLst/>
          </a:lstStyle>
          <a:p>
            <a:endParaRPr kumimoji="0" lang="zh-TW"/>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方形 (含標題)">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zh-TW" sz="2000">
                <a:solidFill>
                  <a:schemeClr val="tx2"/>
                </a:solidFill>
                <a:latin typeface="+mn-lt"/>
                <a:ea typeface="+mn-ea"/>
                <a:cs typeface="+mn-cs"/>
              </a:defRPr>
            </a:lvl1pPr>
            <a:extLst/>
          </a:lstStyle>
          <a:p>
            <a:pPr marL="0" marR="0" indent="1588" algn="ctr" eaLnBrk="1" latinLnBrk="0" hangingPunct="1"/>
            <a:r>
              <a:rPr lang="zh-TW" altLang="en-US" smtClean="0"/>
              <a:t>按一下圖示以新增圖片</a:t>
            </a:r>
            <a:endParaRPr/>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eaLnBrk="1" latinLnBrk="0" hangingPunct="1">
              <a:buFontTx/>
              <a:buNone/>
              <a:defRPr kumimoji="0" lang="zh-TW" sz="2000"/>
            </a:lvl1pPr>
            <a:extLst/>
          </a:lstStyle>
          <a:p>
            <a:pPr lvl="0"/>
            <a:r>
              <a:rPr kumimoji="0" lang="zh-TW"/>
              <a:t>按一下以新增標題</a:t>
            </a:r>
          </a:p>
        </p:txBody>
      </p:sp>
      <p:sp>
        <p:nvSpPr>
          <p:cNvPr id="8" name="Rectangle 7"/>
          <p:cNvSpPr>
            <a:spLocks noGrp="1"/>
          </p:cNvSpPr>
          <p:nvPr>
            <p:ph type="dt" sz="half" idx="16"/>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9" name="Rectangle 8"/>
          <p:cNvSpPr>
            <a:spLocks noGrp="1"/>
          </p:cNvSpPr>
          <p:nvPr>
            <p:ph type="sldNum" sz="quarter" idx="17"/>
          </p:nvPr>
        </p:nvSpPr>
        <p:spPr/>
        <p:txBody>
          <a:bodyPr/>
          <a:lstStyle>
            <a:extLst/>
          </a:lstStyle>
          <a:p>
            <a:fld id="{8A4431D5-1B33-458B-8AFD-CECCB0FA18CB}" type="slidenum">
              <a:rPr kumimoji="0" lang="zh-TW">
                <a:solidFill>
                  <a:srgbClr val="FFFFFF"/>
                </a:solidFill>
              </a:rPr>
              <a:pPr/>
              <a:t>‹#›</a:t>
            </a:fld>
            <a:endParaRPr kumimoji="0" lang="zh-TW"/>
          </a:p>
        </p:txBody>
      </p:sp>
      <p:sp>
        <p:nvSpPr>
          <p:cNvPr id="10" name="Rectangle 9"/>
          <p:cNvSpPr>
            <a:spLocks noGrp="1"/>
          </p:cNvSpPr>
          <p:nvPr>
            <p:ph type="ftr" sz="quarter" idx="18"/>
          </p:nvPr>
        </p:nvSpPr>
        <p:spPr/>
        <p:txBody>
          <a:bodyPr/>
          <a:lstStyle>
            <a:extLst/>
          </a:lstStyle>
          <a:p>
            <a:endParaRPr kumimoji="0" lang="zh-TW"/>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張方形 (含標題)">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zh-TW" sz="2400">
                <a:solidFill>
                  <a:schemeClr val="tx2"/>
                </a:solidFill>
                <a:latin typeface="+mn-lt"/>
                <a:ea typeface="+mn-ea"/>
                <a:cs typeface="+mn-cs"/>
              </a:defRPr>
            </a:lvl1pPr>
            <a:extLst/>
          </a:lstStyle>
          <a:p>
            <a:pPr marL="0" marR="0" indent="1588" algn="ctr" eaLnBrk="1" latinLnBrk="0" hangingPunct="1"/>
            <a:r>
              <a:rPr lang="zh-TW" altLang="en-US" smtClean="0"/>
              <a:t>按一下圖示以新增圖片</a:t>
            </a:r>
            <a:endParaRPr/>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zh-TW" sz="2000">
                <a:solidFill>
                  <a:schemeClr val="tx2"/>
                </a:solidFill>
                <a:latin typeface="+mn-lt"/>
                <a:ea typeface="+mn-ea"/>
                <a:cs typeface="+mn-cs"/>
              </a:defRPr>
            </a:lvl1pPr>
            <a:extLst/>
          </a:lstStyle>
          <a:p>
            <a:pPr marL="0" marR="0" indent="1588" algn="ctr" eaLnBrk="1" latinLnBrk="0" hangingPunct="1"/>
            <a:r>
              <a:rPr lang="zh-TW" altLang="en-US" smtClean="0"/>
              <a:t>按一下圖示以新增圖片</a:t>
            </a:r>
            <a:endParaRPr/>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zh-TW" sz="2000"/>
            </a:lvl1pPr>
            <a:extLst/>
          </a:lstStyle>
          <a:p>
            <a:pPr lvl="0"/>
            <a:r>
              <a:rPr kumimoji="0" lang="zh-TW"/>
              <a:t>按一下以新增標題</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zh-TW" sz="2000"/>
            </a:lvl1pPr>
            <a:extLst/>
          </a:lstStyle>
          <a:p>
            <a:pPr lvl="0"/>
            <a:r>
              <a:rPr kumimoji="0" lang="zh-TW"/>
              <a:t>按一下以新增標題</a:t>
            </a:r>
          </a:p>
        </p:txBody>
      </p:sp>
      <p:sp>
        <p:nvSpPr>
          <p:cNvPr id="10" name="Rectangle 9"/>
          <p:cNvSpPr>
            <a:spLocks noGrp="1"/>
          </p:cNvSpPr>
          <p:nvPr>
            <p:ph type="dt" sz="half" idx="17"/>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11" name="Rectangle 10"/>
          <p:cNvSpPr>
            <a:spLocks noGrp="1"/>
          </p:cNvSpPr>
          <p:nvPr>
            <p:ph type="sldNum" sz="quarter" idx="18"/>
          </p:nvPr>
        </p:nvSpPr>
        <p:spPr/>
        <p:txBody>
          <a:bodyPr/>
          <a:lstStyle>
            <a:extLst/>
          </a:lstStyle>
          <a:p>
            <a:fld id="{8A4431D5-1B33-458B-8AFD-CECCB0FA18CB}" type="slidenum">
              <a:rPr kumimoji="0" lang="zh-TW">
                <a:solidFill>
                  <a:srgbClr val="FFFFFF"/>
                </a:solidFill>
              </a:rPr>
              <a:pPr/>
              <a:t>‹#›</a:t>
            </a:fld>
            <a:endParaRPr kumimoji="0" lang="zh-TW"/>
          </a:p>
        </p:txBody>
      </p:sp>
      <p:sp>
        <p:nvSpPr>
          <p:cNvPr id="12" name="Rectangle 11"/>
          <p:cNvSpPr>
            <a:spLocks noGrp="1"/>
          </p:cNvSpPr>
          <p:nvPr>
            <p:ph type="ftr" sz="quarter" idx="19"/>
          </p:nvPr>
        </p:nvSpPr>
        <p:spPr/>
        <p:txBody>
          <a:bodyPr/>
          <a:lstStyle>
            <a:extLst/>
          </a:lstStyle>
          <a:p>
            <a:endParaRPr kumimoji="0" lang="zh-TW"/>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橫式 (含標題)">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eaLnBrk="1" latinLnBrk="0" hangingPunct="1">
              <a:buFontTx/>
              <a:buNone/>
              <a:defRPr kumimoji="0" lang="zh-TW" sz="2400" baseline="0"/>
            </a:lvl1pPr>
            <a:extLst/>
          </a:lstStyle>
          <a:p>
            <a:pPr lvl="0"/>
            <a:r>
              <a:rPr kumimoji="0" lang="zh-TW"/>
              <a:t>按一下以新增標題</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8" name="Rectangle 7"/>
          <p:cNvSpPr>
            <a:spLocks noGrp="1"/>
          </p:cNvSpPr>
          <p:nvPr>
            <p:ph type="sldNum" sz="quarter" idx="13"/>
          </p:nvPr>
        </p:nvSpPr>
        <p:spPr/>
        <p:txBody>
          <a:bodyPr/>
          <a:lstStyle>
            <a:extLst/>
          </a:lstStyle>
          <a:p>
            <a:fld id="{8A4431D5-1B33-458B-8AFD-CECCB0FA18CB}" type="slidenum">
              <a:rPr kumimoji="0" lang="zh-TW">
                <a:solidFill>
                  <a:srgbClr val="FFFFFF"/>
                </a:solidFill>
              </a:rPr>
              <a:pPr/>
              <a:t>‹#›</a:t>
            </a:fld>
            <a:endParaRPr kumimoji="0" lang="zh-TW"/>
          </a:p>
        </p:txBody>
      </p:sp>
      <p:sp>
        <p:nvSpPr>
          <p:cNvPr id="9" name="Rectangle 8"/>
          <p:cNvSpPr>
            <a:spLocks noGrp="1"/>
          </p:cNvSpPr>
          <p:nvPr>
            <p:ph type="ftr" sz="quarter" idx="14"/>
          </p:nvPr>
        </p:nvSpPr>
        <p:spPr/>
        <p:txBody>
          <a:bodyPr/>
          <a:lstStyle>
            <a:extLst/>
          </a:lstStyle>
          <a:p>
            <a:endParaRPr kumimoji="0" lang="zh-TW"/>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全景 (含標題)">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zh-TW" sz="2000">
                <a:solidFill>
                  <a:schemeClr val="tx2"/>
                </a:solidFill>
                <a:latin typeface="+mn-lt"/>
                <a:ea typeface="+mn-ea"/>
                <a:cs typeface="+mn-cs"/>
              </a:defRPr>
            </a:lvl1pPr>
            <a:extLst/>
          </a:lstStyle>
          <a:p>
            <a:pPr marL="0" marR="0" indent="0" algn="ctr" eaLnBrk="1" latinLnBrk="0" hangingPunct="1"/>
            <a:r>
              <a:rPr lang="zh-TW" altLang="en-US" smtClean="0"/>
              <a:t>按一下圖示以新增圖片</a:t>
            </a:r>
            <a:endParaRP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lang="zh-TW" sz="2000"/>
            </a:lvl1pPr>
            <a:extLst/>
          </a:lstStyle>
          <a:p>
            <a:pPr lvl="0"/>
            <a:r>
              <a:rPr kumimoji="0" lang="zh-TW"/>
              <a:t>按一下以新增標題</a:t>
            </a:r>
          </a:p>
        </p:txBody>
      </p:sp>
      <p:sp>
        <p:nvSpPr>
          <p:cNvPr id="8" name="Rectangle 7"/>
          <p:cNvSpPr>
            <a:spLocks noGrp="1"/>
          </p:cNvSpPr>
          <p:nvPr>
            <p:ph type="dt" sz="half" idx="32"/>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9" name="Rectangle 8"/>
          <p:cNvSpPr>
            <a:spLocks noGrp="1"/>
          </p:cNvSpPr>
          <p:nvPr>
            <p:ph type="sldNum" sz="quarter" idx="33"/>
          </p:nvPr>
        </p:nvSpPr>
        <p:spPr/>
        <p:txBody>
          <a:bodyPr/>
          <a:lstStyle>
            <a:extLst/>
          </a:lstStyle>
          <a:p>
            <a:fld id="{8A4431D5-1B33-458B-8AFD-CECCB0FA18CB}" type="slidenum">
              <a:rPr kumimoji="0" lang="zh-TW">
                <a:solidFill>
                  <a:srgbClr val="FFFFFF"/>
                </a:solidFill>
              </a:rPr>
              <a:pPr/>
              <a:t>‹#›</a:t>
            </a:fld>
            <a:endParaRPr kumimoji="0" lang="zh-TW"/>
          </a:p>
        </p:txBody>
      </p:sp>
      <p:sp>
        <p:nvSpPr>
          <p:cNvPr id="10" name="Rectangle 9"/>
          <p:cNvSpPr>
            <a:spLocks noGrp="1"/>
          </p:cNvSpPr>
          <p:nvPr>
            <p:ph type="ftr" sz="quarter" idx="34"/>
          </p:nvPr>
        </p:nvSpPr>
        <p:spPr/>
        <p:txBody>
          <a:bodyPr/>
          <a:lstStyle>
            <a:extLst/>
          </a:lstStyle>
          <a:p>
            <a:endParaRPr kumimoji="0" lang="zh-TW"/>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zh-TW" altLang="en-US" smtClean="0"/>
              <a:t>按一下以編輯母片標題樣式</a:t>
            </a:r>
            <a:endParaRPr/>
          </a:p>
        </p:txBody>
      </p:sp>
      <p:sp>
        <p:nvSpPr>
          <p:cNvPr id="3" name="Content Placeholder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a:p>
        </p:txBody>
      </p:sp>
      <p:sp>
        <p:nvSpPr>
          <p:cNvPr id="4" name="Date Placeholder 3"/>
          <p:cNvSpPr>
            <a:spLocks noGrp="1"/>
          </p:cNvSpPr>
          <p:nvPr>
            <p:ph type="dt" sz="half" idx="10"/>
          </p:nvPr>
        </p:nvSpPr>
        <p:spPr/>
        <p:txBody>
          <a:bodyPr/>
          <a:lstStyle>
            <a:extLst/>
          </a:lstStyle>
          <a:p>
            <a:fld id="{9668B50E-0B48-4566-8609-C51CF752A7DF}" type="datetimeFigureOut">
              <a:pPr/>
              <a:t>2021/7/22</a:t>
            </a:fld>
            <a:endParaRPr kumimoji="0" lang="zh-TW"/>
          </a:p>
        </p:txBody>
      </p:sp>
      <p:sp>
        <p:nvSpPr>
          <p:cNvPr id="5" name="Footer Placeholder 4"/>
          <p:cNvSpPr>
            <a:spLocks noGrp="1"/>
          </p:cNvSpPr>
          <p:nvPr>
            <p:ph type="ftr" sz="quarter" idx="11"/>
          </p:nvPr>
        </p:nvSpPr>
        <p:spPr/>
        <p:txBody>
          <a:bodyPr/>
          <a:lstStyle>
            <a:extLst/>
          </a:lstStyle>
          <a:p>
            <a:endParaRPr kumimoji="0" lang="zh-TW"/>
          </a:p>
        </p:txBody>
      </p:sp>
      <p:sp>
        <p:nvSpPr>
          <p:cNvPr id="6" name="Slide Number Placeholder 5"/>
          <p:cNvSpPr>
            <a:spLocks noGrp="1"/>
          </p:cNvSpPr>
          <p:nvPr>
            <p:ph type="sldNum" sz="quarter" idx="12"/>
          </p:nvPr>
        </p:nvSpPr>
        <p:spPr/>
        <p:txBody>
          <a:bodyPr/>
          <a:lstStyle>
            <a:extLst/>
          </a:lstStyle>
          <a:p>
            <a:fld id="{8A4431D5-1B33-458B-8AFD-CECCB0FA18CB}" type="slidenum">
              <a:pPr/>
              <a:t>‹#›</a:t>
            </a:fld>
            <a:endParaRPr kumimoji="0" 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pPr/>
              <a:t>2021/7/22</a:t>
            </a:fld>
            <a:endParaRPr kumimoji="0" lang="zh-TW"/>
          </a:p>
        </p:txBody>
      </p:sp>
      <p:sp>
        <p:nvSpPr>
          <p:cNvPr id="3" name="Footer Placeholder 2"/>
          <p:cNvSpPr>
            <a:spLocks noGrp="1"/>
          </p:cNvSpPr>
          <p:nvPr>
            <p:ph type="ftr" sz="quarter" idx="11"/>
          </p:nvPr>
        </p:nvSpPr>
        <p:spPr/>
        <p:txBody>
          <a:bodyPr/>
          <a:lstStyle>
            <a:extLst/>
          </a:lstStyle>
          <a:p>
            <a:endParaRPr kumimoji="0" lang="zh-TW"/>
          </a:p>
        </p:txBody>
      </p:sp>
      <p:sp>
        <p:nvSpPr>
          <p:cNvPr id="4" name="Slide Number Placeholder 3"/>
          <p:cNvSpPr>
            <a:spLocks noGrp="1"/>
          </p:cNvSpPr>
          <p:nvPr>
            <p:ph type="sldNum" sz="quarter" idx="12"/>
          </p:nvPr>
        </p:nvSpPr>
        <p:spPr/>
        <p:txBody>
          <a:bodyPr/>
          <a:lstStyle>
            <a:extLst/>
          </a:lstStyle>
          <a:p>
            <a:fld id="{8A4431D5-1B33-458B-8AFD-CECCB0FA18CB}" type="slidenum">
              <a:pPr/>
              <a:t>‹#›</a:t>
            </a:fld>
            <a:endParaRPr kumimoji="0" 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直式 (含標題)">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zh-TW" sz="2000"/>
            </a:lvl1pPr>
            <a:extLst/>
          </a:lstStyle>
          <a:p>
            <a:pPr lvl="0"/>
            <a:r>
              <a:rPr kumimoji="0" lang="zh-TW"/>
              <a:t>按一下以新增標題</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8" name="Rectangle 7"/>
          <p:cNvSpPr>
            <a:spLocks noGrp="1"/>
          </p:cNvSpPr>
          <p:nvPr>
            <p:ph type="sldNum" sz="quarter" idx="13"/>
          </p:nvPr>
        </p:nvSpPr>
        <p:spPr/>
        <p:txBody>
          <a:bodyPr/>
          <a:lstStyle>
            <a:extLst/>
          </a:lstStyle>
          <a:p>
            <a:fld id="{8A4431D5-1B33-458B-8AFD-CECCB0FA18CB}" type="slidenum">
              <a:rPr kumimoji="0" lang="zh-TW">
                <a:solidFill>
                  <a:srgbClr val="FFFFFF"/>
                </a:solidFill>
              </a:rPr>
              <a:pPr/>
              <a:t>‹#›</a:t>
            </a:fld>
            <a:endParaRPr kumimoji="0" lang="zh-TW"/>
          </a:p>
        </p:txBody>
      </p:sp>
      <p:sp>
        <p:nvSpPr>
          <p:cNvPr id="9" name="Rectangle 8"/>
          <p:cNvSpPr>
            <a:spLocks noGrp="1"/>
          </p:cNvSpPr>
          <p:nvPr>
            <p:ph type="ftr" sz="quarter" idx="14"/>
          </p:nvPr>
        </p:nvSpPr>
        <p:spPr/>
        <p:txBody>
          <a:bodyPr/>
          <a:lstStyle>
            <a:extLst/>
          </a:lstStyle>
          <a:p>
            <a:endParaRPr kumimoji="0" lang="zh-TW"/>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橫式全螢幕">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kumimoji="0" lang="zh-TW"/>
              <a:t>按一下圖示以新增整頁照片</a:t>
            </a:r>
            <a:endParaRPr kumimoji="0" lang="zh-TW" i="0" baseline="0"/>
          </a:p>
        </p:txBody>
      </p:sp>
      <p:sp>
        <p:nvSpPr>
          <p:cNvPr id="6" name="Rectangle 5"/>
          <p:cNvSpPr>
            <a:spLocks noGrp="1"/>
          </p:cNvSpPr>
          <p:nvPr>
            <p:ph type="dt" sz="half" idx="11"/>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7" name="Rectangle 6"/>
          <p:cNvSpPr>
            <a:spLocks noGrp="1"/>
          </p:cNvSpPr>
          <p:nvPr>
            <p:ph type="sldNum" sz="quarter" idx="12"/>
          </p:nvPr>
        </p:nvSpPr>
        <p:spPr/>
        <p:txBody>
          <a:bodyPr/>
          <a:lstStyle>
            <a:extLst/>
          </a:lstStyle>
          <a:p>
            <a:fld id="{8A4431D5-1B33-458B-8AFD-CECCB0FA18CB}" type="slidenum">
              <a:rPr kumimoji="0" lang="zh-TW">
                <a:solidFill>
                  <a:srgbClr val="FFFFFF"/>
                </a:solidFill>
              </a:rPr>
              <a:pPr/>
              <a:t>‹#›</a:t>
            </a:fld>
            <a:endParaRPr kumimoji="0" lang="zh-TW"/>
          </a:p>
        </p:txBody>
      </p:sp>
      <p:sp>
        <p:nvSpPr>
          <p:cNvPr id="8" name="Rectangle 7"/>
          <p:cNvSpPr>
            <a:spLocks noGrp="1"/>
          </p:cNvSpPr>
          <p:nvPr>
            <p:ph type="ftr" sz="quarter" idx="13"/>
          </p:nvPr>
        </p:nvSpPr>
        <p:spPr/>
        <p:txBody>
          <a:bodyPr/>
          <a:lstStyle>
            <a:extLst/>
          </a:lstStyle>
          <a:p>
            <a:endParaRPr kumimoji="0" lang="zh-TW"/>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相簿章節">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zh-TW"/>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zh-TW"/>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TW"/>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TW"/>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TW"/>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eaLnBrk="1" latinLnBrk="0" hangingPunct="1">
              <a:buFontTx/>
              <a:buNone/>
              <a:defRPr kumimoji="0" lang="zh-TW" sz="1200">
                <a:solidFill>
                  <a:srgbClr val="FFFFFF"/>
                </a:solidFill>
              </a:defRPr>
            </a:lvl1pPr>
            <a:extLst/>
          </a:lstStyle>
          <a:p>
            <a:pPr lvl="0"/>
            <a:r>
              <a:rPr kumimoji="0" lang="zh-TW"/>
              <a:t>按一下以新增副標題</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eaLnBrk="1" latinLnBrk="0" hangingPunct="1">
              <a:buFontTx/>
              <a:buNone/>
              <a:defRPr kumimoji="0" lang="zh-TW" sz="3200">
                <a:solidFill>
                  <a:srgbClr val="FFFFFF"/>
                </a:solidFill>
              </a:defRPr>
            </a:lvl1pPr>
            <a:extLst/>
          </a:lstStyle>
          <a:p>
            <a:pPr lvl="0"/>
            <a:r>
              <a:rPr kumimoji="0" lang="zh-TW"/>
              <a:t>按一下以新增章節的標題</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8" name="Rectangle 17"/>
          <p:cNvSpPr>
            <a:spLocks noGrp="1"/>
          </p:cNvSpPr>
          <p:nvPr>
            <p:ph type="dt" sz="half" idx="20"/>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20" name="Rectangle 19"/>
          <p:cNvSpPr>
            <a:spLocks noGrp="1"/>
          </p:cNvSpPr>
          <p:nvPr>
            <p:ph type="sldNum" sz="quarter" idx="21"/>
          </p:nvPr>
        </p:nvSpPr>
        <p:spPr/>
        <p:txBody>
          <a:bodyPr/>
          <a:lstStyle>
            <a:extLst/>
          </a:lstStyle>
          <a:p>
            <a:fld id="{8A4431D5-1B33-458B-8AFD-CECCB0FA18CB}" type="slidenum">
              <a:rPr kumimoji="0" lang="zh-TW">
                <a:solidFill>
                  <a:srgbClr val="FFFFFF"/>
                </a:solidFill>
              </a:rPr>
              <a:pPr/>
              <a:t>‹#›</a:t>
            </a:fld>
            <a:endParaRPr kumimoji="0" lang="zh-TW"/>
          </a:p>
        </p:txBody>
      </p:sp>
      <p:sp>
        <p:nvSpPr>
          <p:cNvPr id="21" name="Rectangle 20"/>
          <p:cNvSpPr>
            <a:spLocks noGrp="1"/>
          </p:cNvSpPr>
          <p:nvPr>
            <p:ph type="ftr" sz="quarter" idx="22"/>
          </p:nvPr>
        </p:nvSpPr>
        <p:spPr/>
        <p:txBody>
          <a:bodyPr/>
          <a:lstStyle>
            <a:extLst/>
          </a:lstStyle>
          <a:p>
            <a:endParaRPr kumimoji="0" lang="zh-TW"/>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張直式 (含標題)">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eaLnBrk="1" latinLnBrk="0" hangingPunct="1">
              <a:buFontTx/>
              <a:buNone/>
              <a:defRPr kumimoji="0" lang="zh-TW" sz="1800" baseline="0"/>
            </a:lvl1pPr>
            <a:extLst/>
          </a:lstStyle>
          <a:p>
            <a:pPr lvl="0"/>
            <a:r>
              <a:rPr kumimoji="0" lang="zh-TW"/>
              <a:t>按一下以新增標題</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eaLnBrk="1" latinLnBrk="0" hangingPunct="1">
              <a:buFontTx/>
              <a:buNone/>
              <a:defRPr kumimoji="0" lang="zh-TW" sz="1800" baseline="0"/>
            </a:lvl1pPr>
            <a:extLst/>
          </a:lstStyle>
          <a:p>
            <a:pPr lvl="0"/>
            <a:r>
              <a:rPr kumimoji="0" lang="zh-TW"/>
              <a:t>按一下以新增標題</a:t>
            </a:r>
          </a:p>
        </p:txBody>
      </p:sp>
      <p:sp>
        <p:nvSpPr>
          <p:cNvPr id="6" name="Rectangle 5"/>
          <p:cNvSpPr>
            <a:spLocks noGrp="1"/>
          </p:cNvSpPr>
          <p:nvPr>
            <p:ph type="dt" sz="half" idx="16"/>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7" name="Rectangle 6"/>
          <p:cNvSpPr>
            <a:spLocks noGrp="1"/>
          </p:cNvSpPr>
          <p:nvPr>
            <p:ph type="sldNum" sz="quarter" idx="17"/>
          </p:nvPr>
        </p:nvSpPr>
        <p:spPr/>
        <p:txBody>
          <a:bodyPr/>
          <a:lstStyle>
            <a:extLst/>
          </a:lstStyle>
          <a:p>
            <a:fld id="{8A4431D5-1B33-458B-8AFD-CECCB0FA18CB}" type="slidenum">
              <a:rPr kumimoji="0" lang="zh-TW">
                <a:solidFill>
                  <a:srgbClr val="FFFFFF"/>
                </a:solidFill>
              </a:rPr>
              <a:pPr/>
              <a:t>‹#›</a:t>
            </a:fld>
            <a:endParaRPr kumimoji="0" lang="zh-TW"/>
          </a:p>
        </p:txBody>
      </p:sp>
      <p:sp>
        <p:nvSpPr>
          <p:cNvPr id="9" name="Rectangle 8"/>
          <p:cNvSpPr>
            <a:spLocks noGrp="1"/>
          </p:cNvSpPr>
          <p:nvPr>
            <p:ph type="ftr" sz="quarter" idx="18"/>
          </p:nvPr>
        </p:nvSpPr>
        <p:spPr/>
        <p:txBody>
          <a:bodyPr/>
          <a:lstStyle>
            <a:extLst/>
          </a:lstStyle>
          <a:p>
            <a:endParaRPr kumimoji="0" lang="zh-TW"/>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張橫式 (含標題)">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eaLnBrk="1" latinLnBrk="0" hangingPunct="1">
              <a:buFontTx/>
              <a:buNone/>
              <a:defRPr kumimoji="0" lang="zh-TW" sz="1800" baseline="0"/>
            </a:lvl1pPr>
            <a:extLst/>
          </a:lstStyle>
          <a:p>
            <a:pPr lvl="0"/>
            <a:r>
              <a:rPr kumimoji="0" lang="zh-TW"/>
              <a:t>按一下以新增標題</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eaLnBrk="1" latinLnBrk="0" hangingPunct="1">
              <a:buFontTx/>
              <a:buNone/>
              <a:defRPr kumimoji="0" lang="zh-TW" sz="1800" baseline="0"/>
            </a:lvl1pPr>
            <a:extLst/>
          </a:lstStyle>
          <a:p>
            <a:pPr lvl="0"/>
            <a:r>
              <a:rPr kumimoji="0" lang="zh-TW"/>
              <a:t>按一下以新增標題</a:t>
            </a:r>
          </a:p>
        </p:txBody>
      </p:sp>
      <p:sp>
        <p:nvSpPr>
          <p:cNvPr id="6" name="Rectangle 5"/>
          <p:cNvSpPr>
            <a:spLocks noGrp="1"/>
          </p:cNvSpPr>
          <p:nvPr>
            <p:ph type="dt" sz="half" idx="18"/>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7" name="Rectangle 6"/>
          <p:cNvSpPr>
            <a:spLocks noGrp="1"/>
          </p:cNvSpPr>
          <p:nvPr>
            <p:ph type="sldNum" sz="quarter" idx="19"/>
          </p:nvPr>
        </p:nvSpPr>
        <p:spPr/>
        <p:txBody>
          <a:bodyPr/>
          <a:lstStyle>
            <a:extLst/>
          </a:lstStyle>
          <a:p>
            <a:fld id="{8A4431D5-1B33-458B-8AFD-CECCB0FA18CB}" type="slidenum">
              <a:rPr kumimoji="0" lang="zh-TW">
                <a:solidFill>
                  <a:srgbClr val="FFFFFF"/>
                </a:solidFill>
              </a:rPr>
              <a:pPr/>
              <a:t>‹#›</a:t>
            </a:fld>
            <a:endParaRPr kumimoji="0" lang="zh-TW"/>
          </a:p>
        </p:txBody>
      </p:sp>
      <p:sp>
        <p:nvSpPr>
          <p:cNvPr id="9" name="Rectangle 8"/>
          <p:cNvSpPr>
            <a:spLocks noGrp="1"/>
          </p:cNvSpPr>
          <p:nvPr>
            <p:ph type="ftr" sz="quarter" idx="20"/>
          </p:nvPr>
        </p:nvSpPr>
        <p:spPr/>
        <p:txBody>
          <a:bodyPr/>
          <a:lstStyle>
            <a:extLst/>
          </a:lstStyle>
          <a:p>
            <a:endParaRPr kumimoji="0" lang="zh-TW"/>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張混合式 (含標題)">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eaLnBrk="1" latinLnBrk="0" hangingPunct="1">
              <a:buFontTx/>
              <a:buNone/>
              <a:defRPr kumimoji="0" lang="zh-TW" sz="2000"/>
            </a:lvl1pPr>
            <a:extLst/>
          </a:lstStyle>
          <a:p>
            <a:pPr lvl="0"/>
            <a:r>
              <a:rPr kumimoji="0" lang="zh-TW"/>
              <a:t>按一下以新增標題</a:t>
            </a:r>
          </a:p>
        </p:txBody>
      </p:sp>
      <p:sp>
        <p:nvSpPr>
          <p:cNvPr id="5" name="Rectangle 4"/>
          <p:cNvSpPr>
            <a:spLocks noGrp="1"/>
          </p:cNvSpPr>
          <p:nvPr>
            <p:ph type="dt" sz="half" idx="14"/>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6" name="Rectangle 5"/>
          <p:cNvSpPr>
            <a:spLocks noGrp="1"/>
          </p:cNvSpPr>
          <p:nvPr>
            <p:ph type="sldNum" sz="quarter" idx="15"/>
          </p:nvPr>
        </p:nvSpPr>
        <p:spPr/>
        <p:txBody>
          <a:bodyPr/>
          <a:lstStyle>
            <a:extLst/>
          </a:lstStyle>
          <a:p>
            <a:fld id="{8A4431D5-1B33-458B-8AFD-CECCB0FA18CB}" type="slidenum">
              <a:rPr kumimoji="0" lang="zh-TW">
                <a:solidFill>
                  <a:srgbClr val="FFFFFF"/>
                </a:solidFill>
              </a:rPr>
              <a:pPr/>
              <a:t>‹#›</a:t>
            </a:fld>
            <a:endParaRPr kumimoji="0" lang="zh-TW"/>
          </a:p>
        </p:txBody>
      </p:sp>
      <p:sp>
        <p:nvSpPr>
          <p:cNvPr id="7" name="Rectangle 6"/>
          <p:cNvSpPr>
            <a:spLocks noGrp="1"/>
          </p:cNvSpPr>
          <p:nvPr>
            <p:ph type="ftr" sz="quarter" idx="16"/>
          </p:nvPr>
        </p:nvSpPr>
        <p:spPr/>
        <p:txBody>
          <a:bodyPr/>
          <a:lstStyle>
            <a:extLst/>
          </a:lstStyle>
          <a:p>
            <a:endParaRPr kumimoji="0" lang="zh-TW"/>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張直式 (含標題)">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zh-TW" sz="2000">
                <a:solidFill>
                  <a:schemeClr val="tx2"/>
                </a:solidFill>
                <a:latin typeface="+mn-lt"/>
                <a:ea typeface="+mn-ea"/>
                <a:cs typeface="+mn-cs"/>
              </a:defRPr>
            </a:lvl1pPr>
            <a:extLst/>
          </a:lstStyle>
          <a:p>
            <a:pPr marL="342900" indent="-342900" algn="ctr" eaLnBrk="1" latinLnBrk="0" hangingPunct="1"/>
            <a:r>
              <a:rPr lang="zh-TW" altLang="en-US" smtClean="0"/>
              <a:t>按一下圖示以新增圖片</a:t>
            </a:r>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eaLnBrk="1" latinLnBrk="0" hangingPunct="1">
              <a:buFontTx/>
              <a:buNone/>
              <a:defRPr kumimoji="0" lang="zh-TW" sz="2000" baseline="0"/>
            </a:lvl1pPr>
            <a:extLst/>
          </a:lstStyle>
          <a:p>
            <a:pPr lvl="0"/>
            <a:r>
              <a:rPr kumimoji="0" lang="zh-TW"/>
              <a:t>按一下以新增標題</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eaLnBrk="1" latinLnBrk="0" hangingPunct="1">
              <a:buFontTx/>
              <a:buNone/>
              <a:defRPr kumimoji="0" lang="zh-TW" sz="2000" baseline="0"/>
            </a:lvl1pPr>
            <a:extLst/>
          </a:lstStyle>
          <a:p>
            <a:pPr lvl="0"/>
            <a:r>
              <a:rPr kumimoji="0" lang="zh-TW"/>
              <a:t>按一下以新增標題</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eaLnBrk="1" latinLnBrk="0" hangingPunct="1">
              <a:buFontTx/>
              <a:buNone/>
              <a:defRPr kumimoji="0" lang="zh-TW" sz="2000" baseline="0"/>
            </a:lvl1pPr>
            <a:extLst/>
          </a:lstStyle>
          <a:p>
            <a:pPr lvl="0"/>
            <a:r>
              <a:rPr kumimoji="0" lang="zh-TW"/>
              <a:t>按一下以新增標題</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TW"/>
          </a:p>
        </p:txBody>
      </p:sp>
      <p:sp>
        <p:nvSpPr>
          <p:cNvPr id="9" name="Rectangle 8"/>
          <p:cNvSpPr>
            <a:spLocks noGrp="1"/>
          </p:cNvSpPr>
          <p:nvPr>
            <p:ph type="dt" sz="half" idx="16"/>
          </p:nvPr>
        </p:nvSpPr>
        <p:spPr/>
        <p:txBody>
          <a:bodyPr/>
          <a:lstStyle>
            <a:extLst/>
          </a:lstStyle>
          <a:p>
            <a:pPr algn="r"/>
            <a:fld id="{9668B50E-0B48-4566-8609-C51CF752A7DF}" type="datetimeFigureOut">
              <a:rPr kumimoji="0" lang="en-US" altLang="zh-TW">
                <a:solidFill>
                  <a:schemeClr val="bg1"/>
                </a:solidFill>
              </a:rPr>
              <a:pPr algn="r"/>
              <a:t>2021/7/22</a:t>
            </a:fld>
            <a:endParaRPr kumimoji="0" lang="zh-TW"/>
          </a:p>
        </p:txBody>
      </p:sp>
      <p:sp>
        <p:nvSpPr>
          <p:cNvPr id="11" name="Rectangle 10"/>
          <p:cNvSpPr>
            <a:spLocks noGrp="1"/>
          </p:cNvSpPr>
          <p:nvPr>
            <p:ph type="sldNum" sz="quarter" idx="17"/>
          </p:nvPr>
        </p:nvSpPr>
        <p:spPr/>
        <p:txBody>
          <a:bodyPr/>
          <a:lstStyle>
            <a:extLst/>
          </a:lstStyle>
          <a:p>
            <a:fld id="{8A4431D5-1B33-458B-8AFD-CECCB0FA18CB}" type="slidenum">
              <a:rPr kumimoji="0" lang="zh-TW">
                <a:solidFill>
                  <a:srgbClr val="FFFFFF"/>
                </a:solidFill>
              </a:rPr>
              <a:pPr/>
              <a:t>‹#›</a:t>
            </a:fld>
            <a:endParaRPr kumimoji="0" lang="zh-TW"/>
          </a:p>
        </p:txBody>
      </p:sp>
      <p:sp>
        <p:nvSpPr>
          <p:cNvPr id="12" name="Rectangle 11"/>
          <p:cNvSpPr>
            <a:spLocks noGrp="1"/>
          </p:cNvSpPr>
          <p:nvPr>
            <p:ph type="ftr" sz="quarter" idx="18"/>
          </p:nvPr>
        </p:nvSpPr>
        <p:spPr/>
        <p:txBody>
          <a:bodyPr/>
          <a:lstStyle>
            <a:extLst/>
          </a:lstStyle>
          <a:p>
            <a:endParaRPr kumimoji="0" lang="zh-TW"/>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zh-TW"/>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zh-TW"/>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pPr eaLnBrk="1" latinLnBrk="0" hangingPunct="1"/>
            <a:r>
              <a:rPr kumimoji="0" lang="zh-TW" altLang="en-US" smtClean="0"/>
              <a:t>按一下以編輯母片標題樣式</a:t>
            </a:r>
            <a:endParaRPr kumimoji="0" lang="en-US" smtClean="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eaLnBrk="1" latinLnBrk="0" hangingPunct="1">
              <a:defRPr kumimoji="0" lang="zh-TW" sz="1200">
                <a:solidFill>
                  <a:schemeClr val="bg1"/>
                </a:solidFill>
              </a:defRPr>
            </a:lvl1pPr>
            <a:extLst/>
          </a:lstStyle>
          <a:p>
            <a:pPr algn="r"/>
            <a:fld id="{9668B50E-0B48-4566-8609-C51CF752A7DF}" type="datetimeFigureOut">
              <a:rPr kumimoji="0" lang="en-US" altLang="zh-TW">
                <a:solidFill>
                  <a:schemeClr val="bg1"/>
                </a:solidFill>
              </a:rPr>
              <a:pPr algn="r"/>
              <a:t>2021/7/22</a:t>
            </a:fld>
            <a:endParaRPr kumimoji="0" lang="zh-TW">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eaLnBrk="1" latinLnBrk="0" hangingPunct="1">
              <a:defRPr kumimoji="0" lang="zh-TW" sz="1200">
                <a:solidFill>
                  <a:schemeClr val="bg1"/>
                </a:solidFill>
              </a:defRPr>
            </a:lvl1pPr>
            <a:extLst/>
          </a:lstStyle>
          <a:p>
            <a:pPr algn="l"/>
            <a:endParaRPr kumimoji="0" lang="zh-TW">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latinLnBrk="0" hangingPunct="1">
              <a:defRPr kumimoji="0" lang="zh-TW" sz="1200">
                <a:solidFill>
                  <a:schemeClr val="bg1"/>
                </a:solidFill>
              </a:defRPr>
            </a:lvl1pPr>
            <a:extLst/>
          </a:lstStyle>
          <a:p>
            <a:fld id="{8A4431D5-1B33-458B-8AFD-CECCB0FA18CB}" type="slidenum">
              <a:rPr kumimoji="0" lang="zh-TW">
                <a:solidFill>
                  <a:schemeClr val="bg1"/>
                </a:solidFill>
              </a:rPr>
              <a:pPr/>
              <a:t>‹#›</a:t>
            </a:fld>
            <a:endParaRPr kumimoji="0" lang="zh-TW">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kumimoji="0" lang="zh-TW"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lang="zh-TW"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zh-TW"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zh-TW"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zh-TW"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zh-TW"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zh-TW"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zh-TW"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zh-TW"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zh-TW" sz="2000" kern="1200">
          <a:solidFill>
            <a:schemeClr val="tx1"/>
          </a:solidFill>
          <a:latin typeface="+mn-lt"/>
          <a:ea typeface="+mn-ea"/>
          <a:cs typeface="+mn-cs"/>
        </a:defRPr>
      </a:lvl9pPr>
      <a:extLst/>
    </p:bodyStyle>
    <p:otherStyle>
      <a:lvl1pPr marL="0" algn="l" rtl="0" eaLnBrk="1" latinLnBrk="0" hangingPunct="1">
        <a:defRPr kumimoji="0" lang="zh-TW" kern="1200">
          <a:solidFill>
            <a:schemeClr val="tx1"/>
          </a:solidFill>
          <a:latin typeface="+mn-lt"/>
          <a:ea typeface="+mn-ea"/>
          <a:cs typeface="+mn-cs"/>
        </a:defRPr>
      </a:lvl1pPr>
      <a:lvl2pPr marL="457200" algn="l" rtl="0" eaLnBrk="1" latinLnBrk="0" hangingPunct="1">
        <a:defRPr kumimoji="0" lang="zh-TW" kern="1200">
          <a:solidFill>
            <a:schemeClr val="tx1"/>
          </a:solidFill>
          <a:latin typeface="+mn-lt"/>
          <a:ea typeface="+mn-ea"/>
          <a:cs typeface="+mn-cs"/>
        </a:defRPr>
      </a:lvl2pPr>
      <a:lvl3pPr marL="914400" algn="l" rtl="0" eaLnBrk="1" latinLnBrk="0" hangingPunct="1">
        <a:defRPr kumimoji="0" lang="zh-TW" kern="1200">
          <a:solidFill>
            <a:schemeClr val="tx1"/>
          </a:solidFill>
          <a:latin typeface="+mn-lt"/>
          <a:ea typeface="+mn-ea"/>
          <a:cs typeface="+mn-cs"/>
        </a:defRPr>
      </a:lvl3pPr>
      <a:lvl4pPr marL="1371600" algn="l" rtl="0" eaLnBrk="1" latinLnBrk="0" hangingPunct="1">
        <a:defRPr kumimoji="0" lang="zh-TW" kern="1200">
          <a:solidFill>
            <a:schemeClr val="tx1"/>
          </a:solidFill>
          <a:latin typeface="+mn-lt"/>
          <a:ea typeface="+mn-ea"/>
          <a:cs typeface="+mn-cs"/>
        </a:defRPr>
      </a:lvl4pPr>
      <a:lvl5pPr marL="1828800" algn="l" rtl="0" eaLnBrk="1" latinLnBrk="0" hangingPunct="1">
        <a:defRPr kumimoji="0" lang="zh-TW" kern="1200">
          <a:solidFill>
            <a:schemeClr val="tx1"/>
          </a:solidFill>
          <a:latin typeface="+mn-lt"/>
          <a:ea typeface="+mn-ea"/>
          <a:cs typeface="+mn-cs"/>
        </a:defRPr>
      </a:lvl5pPr>
      <a:lvl6pPr marL="2286000" algn="l" rtl="0" eaLnBrk="1" latinLnBrk="0" hangingPunct="1">
        <a:defRPr kumimoji="0" lang="zh-TW" kern="1200">
          <a:solidFill>
            <a:schemeClr val="tx1"/>
          </a:solidFill>
          <a:latin typeface="+mn-lt"/>
          <a:ea typeface="+mn-ea"/>
          <a:cs typeface="+mn-cs"/>
        </a:defRPr>
      </a:lvl6pPr>
      <a:lvl7pPr marL="2743200" algn="l" rtl="0" eaLnBrk="1" latinLnBrk="0" hangingPunct="1">
        <a:defRPr kumimoji="0" lang="zh-TW" kern="1200">
          <a:solidFill>
            <a:schemeClr val="tx1"/>
          </a:solidFill>
          <a:latin typeface="+mn-lt"/>
          <a:ea typeface="+mn-ea"/>
          <a:cs typeface="+mn-cs"/>
        </a:defRPr>
      </a:lvl7pPr>
      <a:lvl8pPr marL="3200400" algn="l" rtl="0" eaLnBrk="1" latinLnBrk="0" hangingPunct="1">
        <a:defRPr kumimoji="0" lang="zh-TW" kern="1200">
          <a:solidFill>
            <a:schemeClr val="tx1"/>
          </a:solidFill>
          <a:latin typeface="+mn-lt"/>
          <a:ea typeface="+mn-ea"/>
          <a:cs typeface="+mn-cs"/>
        </a:defRPr>
      </a:lvl8pPr>
      <a:lvl9pPr marL="3657600" algn="l" rtl="0" eaLnBrk="1" latinLnBrk="0" hangingPunct="1">
        <a:defRPr kumimoji="0" lang="zh-TW"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178459.jpg"/>
          <p:cNvPicPr>
            <a:picLocks noGrp="1" noChangeAspect="1"/>
          </p:cNvPicPr>
          <p:nvPr>
            <p:ph type="pic" sz="quarter" idx="11"/>
          </p:nvPr>
        </p:nvPicPr>
        <p:blipFill>
          <a:blip r:embed="rId3" cstate="print"/>
          <a:srcRect l="6255" r="6255"/>
          <a:stretch>
            <a:fillRect/>
          </a:stretch>
        </p:blipFill>
        <p:spPr>
          <a:xfrm>
            <a:off x="251520" y="116632"/>
            <a:ext cx="6858000" cy="5239512"/>
          </a:xfrm>
        </p:spPr>
      </p:pic>
      <p:sp>
        <p:nvSpPr>
          <p:cNvPr id="5" name="Text Placeholder 4"/>
          <p:cNvSpPr>
            <a:spLocks noGrp="1"/>
          </p:cNvSpPr>
          <p:nvPr>
            <p:ph type="body" sz="quarter" idx="10"/>
          </p:nvPr>
        </p:nvSpPr>
        <p:spPr/>
        <p:txBody>
          <a:bodyPr/>
          <a:lstStyle/>
          <a:p>
            <a:r>
              <a:rPr lang="zh-TW" altLang="en-US" sz="4400" b="1" dirty="0"/>
              <a:t>全國</a:t>
            </a:r>
            <a:r>
              <a:rPr lang="zh-TW" altLang="en-US" sz="4400" b="1" dirty="0" smtClean="0"/>
              <a:t>首創托嬰中心類</a:t>
            </a:r>
            <a:r>
              <a:rPr lang="zh-TW" altLang="en-US" sz="4400" b="1" dirty="0"/>
              <a:t>公共</a:t>
            </a:r>
            <a:r>
              <a:rPr lang="zh-TW" altLang="en-US" sz="4400" b="1" dirty="0" smtClean="0"/>
              <a:t>化服務</a:t>
            </a:r>
            <a:endParaRPr lang="zh-TW" sz="4400" b="1" dirty="0"/>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88640"/>
            <a:ext cx="7488832" cy="5238582"/>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27584" y="1340768"/>
            <a:ext cx="3200400" cy="4464496"/>
          </a:xfrm>
        </p:spPr>
        <p:txBody>
          <a:bodyPr>
            <a:normAutofit fontScale="92500" lnSpcReduction="20000"/>
          </a:bodyPr>
          <a:lstStyle/>
          <a:p>
            <a:r>
              <a:rPr lang="en-US" altLang="zh-TW" sz="2800" b="1" dirty="0" smtClean="0"/>
              <a:t>Q1</a:t>
            </a:r>
          </a:p>
          <a:p>
            <a:endParaRPr lang="en-US" altLang="zh-TW" dirty="0" smtClean="0"/>
          </a:p>
          <a:p>
            <a:endParaRPr lang="en-US" altLang="zh-TW" dirty="0"/>
          </a:p>
          <a:p>
            <a:endParaRPr lang="en-US" altLang="zh-TW" dirty="0" smtClean="0"/>
          </a:p>
          <a:p>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台東縣政府為輔導私立托嬰中心各項設備與服務與公托相當及提升收托人數，故比較公辦托嬰中心家長負擔收費，邀請參與準公共化之私立托嬰中心申請本計畫之托嬰機構屬類公共化服務，本府即補助準公共化托嬰中心設施設備費、月費差額及實質減輕家長每月之托育費用由</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萬</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4,700</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元調降為每月</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萬</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2,500</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元整。</a:t>
            </a:r>
            <a:endParaRPr 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 name="矩形 1"/>
          <p:cNvSpPr/>
          <p:nvPr/>
        </p:nvSpPr>
        <p:spPr>
          <a:xfrm>
            <a:off x="971600" y="404664"/>
            <a:ext cx="5616624" cy="707886"/>
          </a:xfrm>
          <a:prstGeom prst="rect">
            <a:avLst/>
          </a:prstGeom>
        </p:spPr>
        <p:txBody>
          <a:bodyPr wrap="square">
            <a:spAutoFit/>
          </a:bodyPr>
          <a:lstStyle/>
          <a:p>
            <a:r>
              <a:rPr lang="zh-TW" altLang="en-US" sz="4000" b="1" dirty="0"/>
              <a:t>台東縣類公共化服務</a:t>
            </a:r>
            <a:r>
              <a:rPr lang="en-US" altLang="zh-TW" sz="4000" b="1" dirty="0"/>
              <a:t>QA</a:t>
            </a:r>
            <a:endParaRPr lang="zh-TW" altLang="en-US" sz="4000" b="1" dirty="0"/>
          </a:p>
        </p:txBody>
      </p:sp>
      <p:sp>
        <p:nvSpPr>
          <p:cNvPr id="4" name="矩形 3"/>
          <p:cNvSpPr/>
          <p:nvPr/>
        </p:nvSpPr>
        <p:spPr>
          <a:xfrm>
            <a:off x="911219" y="1808820"/>
            <a:ext cx="3031793"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a:t>請問何謂全國首創類公共化？</a:t>
            </a:r>
          </a:p>
        </p:txBody>
      </p:sp>
      <p:sp>
        <p:nvSpPr>
          <p:cNvPr id="9" name="Text Placeholder 4"/>
          <p:cNvSpPr txBox="1">
            <a:spLocks/>
          </p:cNvSpPr>
          <p:nvPr/>
        </p:nvSpPr>
        <p:spPr>
          <a:xfrm>
            <a:off x="4277820" y="1359812"/>
            <a:ext cx="3744416" cy="4464496"/>
          </a:xfrm>
          <a:prstGeom prst="rect">
            <a:avLst/>
          </a:prstGeom>
        </p:spPr>
        <p:txBody>
          <a:bodyPr vert="horz" tIns="91440" bIns="91440" rtlCol="0" anchor="t">
            <a:normAutofit lnSpcReduction="10000"/>
          </a:bodyPr>
          <a:lstStyle>
            <a:lvl1pPr marL="0" marR="0" indent="0" algn="l" rtl="0" eaLnBrk="1" latinLnBrk="0" hangingPunct="1">
              <a:spcBef>
                <a:spcPct val="20000"/>
              </a:spcBef>
              <a:buFontTx/>
              <a:buNone/>
              <a:defRPr kumimoji="0" lang="zh-TW" sz="20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zh-TW"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zh-TW"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zh-TW"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zh-TW"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zh-TW"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zh-TW"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zh-TW"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zh-TW" sz="2000" kern="1200">
                <a:solidFill>
                  <a:schemeClr val="tx1"/>
                </a:solidFill>
                <a:latin typeface="+mn-lt"/>
                <a:ea typeface="+mn-ea"/>
                <a:cs typeface="+mn-cs"/>
              </a:defRPr>
            </a:lvl9pPr>
            <a:extLst/>
          </a:lstStyle>
          <a:p>
            <a:pPr>
              <a:lnSpc>
                <a:spcPct val="90000"/>
              </a:lnSpc>
            </a:pPr>
            <a:r>
              <a:rPr lang="en-US" altLang="zh-TW" sz="2600" b="1" dirty="0" smtClean="0"/>
              <a:t>Q2</a:t>
            </a:r>
          </a:p>
          <a:p>
            <a:pPr>
              <a:lnSpc>
                <a:spcPct val="90000"/>
              </a:lnSpc>
            </a:pPr>
            <a:endParaRPr lang="zh-TW" altLang="en-US" sz="2600" b="1" dirty="0"/>
          </a:p>
          <a:p>
            <a:endParaRPr lang="zh-TW" altLang="en-US" dirty="0" smtClean="0"/>
          </a:p>
          <a:p>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台東縣政府為輔導私立托嬰中心各項設備與服務與公托相當及提升收托人數，故比較公辦托嬰中心家長負擔收費，邀請參與準公共化之私立托嬰中心申請本計畫之托嬰機構屬類公共化服務，本府即補助準公共化托嬰中心設施設備費、月費差額及實質減輕家長每月之托育費用由</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萬</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4,700</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元調降為每月</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萬</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2,500</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元整。</a:t>
            </a:r>
            <a:endPar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0" name="矩形 9"/>
          <p:cNvSpPr/>
          <p:nvPr/>
        </p:nvSpPr>
        <p:spPr>
          <a:xfrm>
            <a:off x="4368271" y="1772816"/>
            <a:ext cx="3660113" cy="57606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a:t>請問托嬰中心合作類公共化現有單位有哪些？</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1"/>
          </p:nvPr>
        </p:nvSpPr>
        <p:spPr>
          <a:xfrm>
            <a:off x="4283968" y="1340768"/>
            <a:ext cx="3888432" cy="4464496"/>
          </a:xfrm>
        </p:spPr>
        <p:txBody>
          <a:bodyPr/>
          <a:lstStyle/>
          <a:p>
            <a:r>
              <a:rPr lang="en-US" altLang="zh-TW" sz="2800" b="1" dirty="0" smtClean="0"/>
              <a:t>Q4</a:t>
            </a:r>
            <a:endParaRPr lang="en-US" altLang="zh-TW" sz="2800" b="1" dirty="0"/>
          </a:p>
          <a:p>
            <a:endParaRPr lang="zh-TW" altLang="en-US" dirty="0"/>
          </a:p>
        </p:txBody>
      </p:sp>
      <p:sp>
        <p:nvSpPr>
          <p:cNvPr id="4" name="矩形 3"/>
          <p:cNvSpPr/>
          <p:nvPr/>
        </p:nvSpPr>
        <p:spPr>
          <a:xfrm>
            <a:off x="1403648" y="332656"/>
            <a:ext cx="6192688" cy="707886"/>
          </a:xfrm>
          <a:prstGeom prst="rect">
            <a:avLst/>
          </a:prstGeom>
        </p:spPr>
        <p:txBody>
          <a:bodyPr wrap="square">
            <a:spAutoFit/>
          </a:bodyPr>
          <a:lstStyle/>
          <a:p>
            <a:pPr lvl="0"/>
            <a:r>
              <a:rPr lang="zh-TW" altLang="en-US" sz="4000" b="1" dirty="0">
                <a:solidFill>
                  <a:prstClr val="black"/>
                </a:solidFill>
              </a:rPr>
              <a:t>台東縣類公共化服務</a:t>
            </a:r>
            <a:r>
              <a:rPr lang="en-US" altLang="zh-TW" sz="4000" b="1" dirty="0">
                <a:solidFill>
                  <a:prstClr val="black"/>
                </a:solidFill>
              </a:rPr>
              <a:t>QA</a:t>
            </a:r>
            <a:endParaRPr lang="zh-TW" altLang="en-US" sz="4000" b="1" dirty="0">
              <a:solidFill>
                <a:prstClr val="black"/>
              </a:solidFill>
            </a:endParaRPr>
          </a:p>
        </p:txBody>
      </p:sp>
      <p:sp>
        <p:nvSpPr>
          <p:cNvPr id="5" name="Text Placeholder 4"/>
          <p:cNvSpPr txBox="1">
            <a:spLocks/>
          </p:cNvSpPr>
          <p:nvPr/>
        </p:nvSpPr>
        <p:spPr>
          <a:xfrm>
            <a:off x="539552" y="1340768"/>
            <a:ext cx="3488432" cy="4968552"/>
          </a:xfrm>
          <a:prstGeom prst="rect">
            <a:avLst/>
          </a:prstGeom>
        </p:spPr>
        <p:txBody>
          <a:bodyPr vert="horz" tIns="91440" bIns="91440" rtlCol="0" anchor="t">
            <a:normAutofit fontScale="92500" lnSpcReduction="20000"/>
          </a:bodyPr>
          <a:lstStyle>
            <a:lvl1pPr marL="0" marR="0" indent="0" algn="l" rtl="0" eaLnBrk="1" latinLnBrk="0" hangingPunct="1">
              <a:spcBef>
                <a:spcPct val="20000"/>
              </a:spcBef>
              <a:buFontTx/>
              <a:buNone/>
              <a:defRPr kumimoji="0" lang="zh-TW" sz="20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zh-TW"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zh-TW"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zh-TW"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zh-TW"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zh-TW"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zh-TW"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zh-TW"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zh-TW" sz="2000" kern="1200">
                <a:solidFill>
                  <a:schemeClr val="tx1"/>
                </a:solidFill>
                <a:latin typeface="+mn-lt"/>
                <a:ea typeface="+mn-ea"/>
                <a:cs typeface="+mn-cs"/>
              </a:defRPr>
            </a:lvl9pPr>
            <a:extLst/>
          </a:lstStyle>
          <a:p>
            <a:r>
              <a:rPr lang="en-US" altLang="zh-TW" sz="2800" b="1" dirty="0" smtClean="0"/>
              <a:t>Q3</a:t>
            </a:r>
            <a:endParaRPr lang="zh-TW" altLang="en-US" dirty="0" smtClean="0"/>
          </a:p>
          <a:p>
            <a:endParaRPr lang="zh-TW" altLang="en-US" dirty="0" smtClean="0"/>
          </a:p>
          <a:p>
            <a:endParaRPr lang="zh-TW" altLang="en-US" dirty="0" smtClean="0"/>
          </a:p>
          <a:p>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a:t>
            </a:r>
          </a:p>
          <a:p>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托</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嬰中心每三年評鑑</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次，</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評</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鑑</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結果必須為甲等或優等。</a:t>
            </a:r>
          </a:p>
          <a:p>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需與臺東縣政府完成簽約</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合</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作</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準公共化服務並遵守</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相關</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規定</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p>
          <a:p>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托嬰中心需檢附立案證明</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準</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公共化證明、計畫書函</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送</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本</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府</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辦理</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類公共化契約</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簽訂</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事宜</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p>
        </p:txBody>
      </p:sp>
      <p:sp>
        <p:nvSpPr>
          <p:cNvPr id="6" name="矩形 5"/>
          <p:cNvSpPr/>
          <p:nvPr/>
        </p:nvSpPr>
        <p:spPr>
          <a:xfrm>
            <a:off x="683569" y="1924596"/>
            <a:ext cx="3277486" cy="90775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a:t>托嬰中心申請類公共化資格條件為何</a:t>
            </a:r>
            <a:r>
              <a:rPr lang="en-US" altLang="zh-TW" b="1" dirty="0"/>
              <a:t>?</a:t>
            </a:r>
            <a:endParaRPr lang="zh-TW" altLang="en-US" b="1" dirty="0"/>
          </a:p>
        </p:txBody>
      </p:sp>
      <p:sp>
        <p:nvSpPr>
          <p:cNvPr id="7" name="矩形 6"/>
          <p:cNvSpPr/>
          <p:nvPr/>
        </p:nvSpPr>
        <p:spPr>
          <a:xfrm>
            <a:off x="4318850" y="1916684"/>
            <a:ext cx="3997566" cy="91566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smtClean="0"/>
              <a:t>請問</a:t>
            </a:r>
            <a:r>
              <a:rPr lang="zh-TW" altLang="en-US" b="1" dirty="0"/>
              <a:t>全國首創類公共化實施之後本縣幼兒家長及托嬰中心能提供</a:t>
            </a:r>
          </a:p>
          <a:p>
            <a:pPr algn="ctr"/>
            <a:r>
              <a:rPr lang="zh-TW" altLang="en-US" b="1" dirty="0"/>
              <a:t>  那些協助</a:t>
            </a:r>
            <a:r>
              <a:rPr lang="en-US" altLang="zh-TW" b="1" dirty="0"/>
              <a:t>?</a:t>
            </a:r>
          </a:p>
        </p:txBody>
      </p:sp>
      <p:sp>
        <p:nvSpPr>
          <p:cNvPr id="8" name="矩形 7"/>
          <p:cNvSpPr/>
          <p:nvPr/>
        </p:nvSpPr>
        <p:spPr>
          <a:xfrm>
            <a:off x="3961055" y="3068960"/>
            <a:ext cx="4572000" cy="2862322"/>
          </a:xfrm>
          <a:prstGeom prst="rect">
            <a:avLst/>
          </a:prstGeom>
        </p:spPr>
        <p:txBody>
          <a:bodyPr>
            <a:spAutoFit/>
          </a:bodyPr>
          <a:lstStyle/>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補</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強托嬰中心購置監視器施設備並提升</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受</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托</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幼兒安全托育環境。</a:t>
            </a: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購置</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多元性的教材玩具以滿足各階段之</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幼</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兒</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發展。</a:t>
            </a: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補助</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托嬰中心專業人員體檢費，確保</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機構</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工作人員</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定期接受健檢。</a:t>
            </a: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4</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透過</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推動友善托育補助，實質減輕家長</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托</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育</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費用負擔。</a:t>
            </a:r>
          </a:p>
          <a:p>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5.109</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年</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8</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月開辦迄今，</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110</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年私立托嬰</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中心</a:t>
            </a:r>
            <a:endPar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smtClean="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已</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增加</a:t>
            </a:r>
            <a:r>
              <a:rPr lang="en-US" altLang="zh-TW"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21%</a:t>
            </a:r>
            <a:r>
              <a:rPr lang="zh-TW" altLang="en-US" dirty="0">
                <a:solidFill>
                  <a:schemeClr val="accent6">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幼童收托。</a:t>
            </a:r>
          </a:p>
        </p:txBody>
      </p:sp>
    </p:spTree>
    <p:extLst>
      <p:ext uri="{BB962C8B-B14F-4D97-AF65-F5344CB8AC3E}">
        <p14:creationId xmlns:p14="http://schemas.microsoft.com/office/powerpoint/2010/main" val="17386847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p:cNvSpPr>
          <p:nvPr>
            <p:ph type="body" sz="quarter" idx="13"/>
          </p:nvPr>
        </p:nvSpPr>
        <p:spPr>
          <a:xfrm>
            <a:off x="228600" y="4343400"/>
            <a:ext cx="7151712" cy="2181944"/>
          </a:xfrm>
        </p:spPr>
        <p:txBody>
          <a:bodyPr/>
          <a:lstStyle>
            <a:extLst/>
          </a:lstStyle>
          <a:p>
            <a:r>
              <a:rPr lang="zh-TW" altLang="en-US" sz="1400" dirty="0"/>
              <a:t>公私合作夥伴關係</a:t>
            </a:r>
            <a:r>
              <a:rPr lang="en-US" altLang="zh-TW" sz="1400" dirty="0"/>
              <a:t>- </a:t>
            </a:r>
            <a:r>
              <a:rPr lang="zh-TW" altLang="en-US" sz="1400" dirty="0"/>
              <a:t>共創全國首例</a:t>
            </a:r>
          </a:p>
          <a:p>
            <a:r>
              <a:rPr lang="en-US" altLang="zh-TW" sz="1400" dirty="0"/>
              <a:t>109</a:t>
            </a:r>
            <a:r>
              <a:rPr lang="zh-TW" altLang="en-US" sz="1400" dirty="0"/>
              <a:t>年</a:t>
            </a:r>
            <a:r>
              <a:rPr lang="en-US" altLang="zh-TW" sz="1400" dirty="0"/>
              <a:t>8</a:t>
            </a:r>
            <a:r>
              <a:rPr lang="zh-TW" altLang="en-US" sz="1400" dirty="0"/>
              <a:t>月推出臺東縣準公共化托嬰中心公共化服務計畫</a:t>
            </a:r>
            <a:r>
              <a:rPr lang="zh-TW" altLang="en-US" sz="1400" dirty="0" smtClean="0"/>
              <a:t>。</a:t>
            </a:r>
            <a:endParaRPr lang="en-US" altLang="zh-TW" sz="1400" dirty="0" smtClean="0"/>
          </a:p>
          <a:p>
            <a:r>
              <a:rPr lang="zh-TW" altLang="en-US" sz="1400" b="1" dirty="0" smtClean="0"/>
              <a:t>「加碼</a:t>
            </a:r>
            <a:r>
              <a:rPr lang="zh-TW" altLang="en-US" sz="1400" b="1" dirty="0"/>
              <a:t>補助準公共化私立托嬰中心</a:t>
            </a:r>
            <a:r>
              <a:rPr lang="zh-TW" altLang="en-US" sz="1400" b="1" dirty="0" smtClean="0"/>
              <a:t>」</a:t>
            </a:r>
            <a:endParaRPr lang="en-US" altLang="zh-TW" sz="1400" b="1" dirty="0" smtClean="0"/>
          </a:p>
          <a:p>
            <a:r>
              <a:rPr lang="zh-TW" altLang="en-US" sz="1400" dirty="0" smtClean="0">
                <a:latin typeface="標楷體"/>
                <a:ea typeface="標楷體"/>
              </a:rPr>
              <a:t>*</a:t>
            </a:r>
            <a:r>
              <a:rPr lang="zh-TW" altLang="en-US" sz="1400" dirty="0" smtClean="0"/>
              <a:t>施</a:t>
            </a:r>
            <a:r>
              <a:rPr lang="zh-TW" altLang="en-US" sz="1400" dirty="0"/>
              <a:t>設備費</a:t>
            </a:r>
            <a:r>
              <a:rPr lang="en-US" altLang="zh-TW" sz="1400" dirty="0"/>
              <a:t>:</a:t>
            </a:r>
            <a:r>
              <a:rPr lang="zh-TW" altLang="en-US" sz="1400" dirty="0"/>
              <a:t>以補強硬體並提升受托幼兒安全托育環境。</a:t>
            </a:r>
          </a:p>
          <a:p>
            <a:r>
              <a:rPr lang="zh-TW" altLang="en-US" sz="1400" dirty="0" smtClean="0">
                <a:latin typeface="標楷體"/>
                <a:ea typeface="標楷體"/>
              </a:rPr>
              <a:t>*</a:t>
            </a:r>
            <a:r>
              <a:rPr lang="zh-TW" altLang="en-US" sz="1400" dirty="0" smtClean="0"/>
              <a:t>幼兒</a:t>
            </a:r>
            <a:r>
              <a:rPr lang="zh-TW" altLang="en-US" sz="1400" dirty="0"/>
              <a:t>多元教材費</a:t>
            </a:r>
            <a:r>
              <a:rPr lang="en-US" altLang="zh-TW" sz="1400" dirty="0"/>
              <a:t>: </a:t>
            </a:r>
            <a:r>
              <a:rPr lang="zh-TW" altLang="en-US" sz="1400" dirty="0"/>
              <a:t>滿足各階段之幼兒發展，給予多元性的教材玩具。</a:t>
            </a:r>
          </a:p>
          <a:p>
            <a:r>
              <a:rPr lang="zh-TW" altLang="en-US" sz="1400" dirty="0" smtClean="0">
                <a:latin typeface="標楷體"/>
                <a:ea typeface="標楷體"/>
              </a:rPr>
              <a:t>*</a:t>
            </a:r>
            <a:r>
              <a:rPr lang="zh-TW" altLang="en-US" sz="1400" dirty="0" smtClean="0"/>
              <a:t>托</a:t>
            </a:r>
            <a:r>
              <a:rPr lang="zh-TW" altLang="en-US" sz="1400" dirty="0"/>
              <a:t>嬰中心專業人員體檢費</a:t>
            </a:r>
            <a:r>
              <a:rPr lang="en-US" altLang="zh-TW" sz="1400" dirty="0"/>
              <a:t>: </a:t>
            </a:r>
            <a:r>
              <a:rPr lang="zh-TW" altLang="en-US" sz="1400" dirty="0"/>
              <a:t>確保機構工作人員定期接受健檢。</a:t>
            </a:r>
          </a:p>
          <a:p>
            <a:r>
              <a:rPr lang="zh-TW" altLang="en-US" sz="1400" dirty="0" smtClean="0">
                <a:latin typeface="標楷體"/>
                <a:ea typeface="標楷體"/>
              </a:rPr>
              <a:t>*</a:t>
            </a:r>
            <a:r>
              <a:rPr lang="zh-TW" altLang="en-US" sz="1400" dirty="0" smtClean="0"/>
              <a:t>家長</a:t>
            </a:r>
            <a:r>
              <a:rPr lang="zh-TW" altLang="en-US" sz="1400" dirty="0"/>
              <a:t>每月之托育費用統一為</a:t>
            </a:r>
            <a:r>
              <a:rPr lang="en-US" altLang="zh-TW" sz="1400" dirty="0"/>
              <a:t>1</a:t>
            </a:r>
            <a:r>
              <a:rPr lang="zh-TW" altLang="en-US" sz="1400" dirty="0"/>
              <a:t>萬</a:t>
            </a:r>
            <a:r>
              <a:rPr lang="en-US" altLang="zh-TW" sz="1400" dirty="0"/>
              <a:t>2,500</a:t>
            </a:r>
            <a:r>
              <a:rPr lang="zh-TW" altLang="en-US" sz="1400" dirty="0"/>
              <a:t>元，私托與公托月費</a:t>
            </a:r>
            <a:r>
              <a:rPr lang="zh-TW" altLang="en-US" sz="1400"/>
              <a:t>相同</a:t>
            </a:r>
            <a:r>
              <a:rPr lang="zh-TW" altLang="en-US" sz="1400" smtClean="0"/>
              <a:t>。</a:t>
            </a:r>
            <a:endParaRPr lang="zh-TW" altLang="en-US" sz="1400" dirty="0"/>
          </a:p>
        </p:txBody>
      </p:sp>
      <p:pic>
        <p:nvPicPr>
          <p:cNvPr id="25" name="j0321055.jpg"/>
          <p:cNvPicPr>
            <a:picLocks noGrp="1" noChangeAspect="1"/>
          </p:cNvPicPr>
          <p:nvPr>
            <p:ph type="pic" sz="quarter" idx="10"/>
          </p:nvPr>
        </p:nvPicPr>
        <p:blipFill>
          <a:blip r:embed="rId3" cstate="print"/>
          <a:srcRect t="2444" b="2444"/>
          <a:stretch>
            <a:fillRect/>
          </a:stretch>
        </p:blipFill>
        <p:spPr>
          <a:xfrm>
            <a:off x="228600" y="723900"/>
            <a:ext cx="2400300" cy="3200400"/>
          </a:xfrm>
          <a:prstGeom prst="rect">
            <a:avLst/>
          </a:prstGeom>
          <a:ln>
            <a:noFill/>
          </a:ln>
          <a:effectLst>
            <a:softEdge rad="112500"/>
          </a:effectLst>
          <a:scene3d>
            <a:camera prst="orthographicFront"/>
            <a:lightRig rig="balanced" dir="t"/>
          </a:scene3d>
          <a:sp3d prstMaterial="plastic">
            <a:bevelT w="0" h="0"/>
          </a:sp3d>
        </p:spPr>
        <p:style>
          <a:lnRef idx="3">
            <a:schemeClr val="lt1"/>
          </a:lnRef>
          <a:fillRef idx="1">
            <a:schemeClr val="accent1"/>
          </a:fillRef>
          <a:effectRef idx="1">
            <a:schemeClr val="accent1"/>
          </a:effectRef>
          <a:fontRef idx="minor">
            <a:schemeClr val="lt1"/>
          </a:fontRef>
        </p:style>
      </p:pic>
      <p:pic>
        <p:nvPicPr>
          <p:cNvPr id="5" name="j0321101.jpg"/>
          <p:cNvPicPr>
            <a:picLocks noGrp="1" noChangeAspect="1"/>
          </p:cNvPicPr>
          <p:nvPr>
            <p:ph type="pic" sz="quarter" idx="11"/>
          </p:nvPr>
        </p:nvPicPr>
        <p:blipFill>
          <a:blip r:embed="rId4" cstate="print"/>
          <a:srcRect t="2444" b="2444"/>
          <a:stretch>
            <a:fillRect/>
          </a:stretch>
        </p:blipFill>
        <p:spPr>
          <a:xfrm>
            <a:off x="3162300" y="723900"/>
            <a:ext cx="24003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1"/>
          </a:fillRef>
          <a:effectRef idx="1">
            <a:schemeClr val="accent1"/>
          </a:effectRef>
          <a:fontRef idx="minor">
            <a:schemeClr val="lt1"/>
          </a:fontRef>
        </p:style>
      </p:pic>
      <p:pic>
        <p:nvPicPr>
          <p:cNvPr id="4" name="j0341706.jpg"/>
          <p:cNvPicPr>
            <a:picLocks noGrp="1" noChangeAspect="1"/>
          </p:cNvPicPr>
          <p:nvPr>
            <p:ph type="pic" sz="quarter" idx="12"/>
          </p:nvPr>
        </p:nvPicPr>
        <p:blipFill>
          <a:blip r:embed="rId5" cstate="print"/>
          <a:srcRect t="2444" b="2444"/>
          <a:stretch>
            <a:fillRect/>
          </a:stretch>
        </p:blipFill>
        <p:spPr>
          <a:xfrm>
            <a:off x="6096000" y="723900"/>
            <a:ext cx="2400300" cy="32004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style>
          <a:lnRef idx="3">
            <a:schemeClr val="lt1"/>
          </a:lnRef>
          <a:fillRef idx="1">
            <a:schemeClr val="accent1"/>
          </a:fillRef>
          <a:effectRef idx="1">
            <a:schemeClr val="accent1"/>
          </a:effectRef>
          <a:fontRef idx="minor">
            <a:schemeClr val="lt1"/>
          </a:fontRef>
        </p:style>
      </p:pic>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730317"/>
            <a:ext cx="2426574" cy="3236892"/>
          </a:xfrm>
          <a:prstGeom prst="rect">
            <a:avLst/>
          </a:prstGeom>
        </p:spPr>
      </p:pic>
      <p:pic>
        <p:nvPicPr>
          <p:cNvPr id="3" name="圖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3848" y="730317"/>
            <a:ext cx="2376263" cy="3216431"/>
          </a:xfrm>
          <a:prstGeom prst="rect">
            <a:avLst/>
          </a:prstGeom>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1268760"/>
            <a:ext cx="2474465" cy="228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現代相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571</Words>
  <Application>Microsoft Office PowerPoint</Application>
  <PresentationFormat>如螢幕大小 (4:3)</PresentationFormat>
  <Paragraphs>53</Paragraphs>
  <Slides>4</Slides>
  <Notes>3</Notes>
  <HiddenSlides>0</HiddenSlides>
  <MMClips>0</MMClips>
  <ScaleCrop>false</ScaleCrop>
  <HeadingPairs>
    <vt:vector size="4" baseType="variant">
      <vt:variant>
        <vt:lpstr>佈景主題</vt:lpstr>
      </vt:variant>
      <vt:variant>
        <vt:i4>1</vt:i4>
      </vt:variant>
      <vt:variant>
        <vt:lpstr>投影片標題</vt:lpstr>
      </vt:variant>
      <vt:variant>
        <vt:i4>4</vt:i4>
      </vt:variant>
    </vt:vector>
  </HeadingPairs>
  <TitlesOfParts>
    <vt:vector size="5" baseType="lpstr">
      <vt:lpstr>現代相簿</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2021-07-22T03:48:03Z</dcterms:created>
  <dcterms:modified xsi:type="dcterms:W3CDTF">2021-07-22T09:47:18Z</dcterms:modified>
</cp:coreProperties>
</file>